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2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8069-3678-43CF-A97A-D193120D4AA6}" type="datetimeFigureOut">
              <a:rPr lang="pt-BR" smtClean="0"/>
              <a:pPr/>
              <a:t>02/07/2012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72588-3D7B-4520-9C0E-68FED041DC2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uporte@rhbrasil.com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adroes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132328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1600" y="479715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</a:rPr>
              <a:t>Acesso Candidato</a:t>
            </a:r>
            <a:endParaRPr lang="pt-BR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71600" y="407707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Programa de PROCESSO SELETIVO</a:t>
            </a:r>
          </a:p>
          <a:p>
            <a:pPr algn="ctr"/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24880"/>
          <a:stretch>
            <a:fillRect/>
          </a:stretch>
        </p:blipFill>
        <p:spPr bwMode="auto">
          <a:xfrm>
            <a:off x="395535" y="881573"/>
            <a:ext cx="8352929" cy="547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Currículo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8224" y="632035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Currículo parte 4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Inserção de foto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Orientações para execução da prova Online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Execução das Questões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79200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Conclusão da prova online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80728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Tela de Status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267744" y="2132856"/>
            <a:ext cx="4536504" cy="165618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4572000" y="184482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" name="Retângulo 11"/>
          <p:cNvSpPr/>
          <p:nvPr/>
        </p:nvSpPr>
        <p:spPr>
          <a:xfrm>
            <a:off x="1619672" y="1412776"/>
            <a:ext cx="5760640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13936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Permite o candidato verificar se tem alguma etapa a efetuar ou concluir caso por algum motivo não tenha conseguindo finalizar.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" y="980728"/>
            <a:ext cx="7765542" cy="576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Tela de Status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139361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</a:rPr>
              <a:t>Permite o candidato verificar se tem alguma etapa a efetuar ou concluir caso por algum motivo não tenha conseguindo finalizar.</a:t>
            </a:r>
            <a:endParaRPr lang="pt-BR" sz="1100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91680" y="3861048"/>
            <a:ext cx="4320480" cy="7200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3995936" y="335699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tângulo 16"/>
          <p:cNvSpPr/>
          <p:nvPr/>
        </p:nvSpPr>
        <p:spPr>
          <a:xfrm>
            <a:off x="1259632" y="3212976"/>
            <a:ext cx="6408712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259632" y="3212976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Candidato poderá acompanhar em que fase o programa e qual a fase ele se encontra</a:t>
            </a:r>
            <a:endParaRPr lang="pt-BR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26" t="12841" r="3876" b="14931"/>
          <a:stretch>
            <a:fillRect/>
          </a:stretch>
        </p:blipFill>
        <p:spPr bwMode="auto">
          <a:xfrm>
            <a:off x="1180765" y="692695"/>
            <a:ext cx="6708745" cy="359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Descrição das fases do programa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50" t="24076" r="5501" b="3696"/>
          <a:stretch>
            <a:fillRect/>
          </a:stretch>
        </p:blipFill>
        <p:spPr bwMode="auto">
          <a:xfrm>
            <a:off x="1187624" y="3068960"/>
            <a:ext cx="6552728" cy="3596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827584" y="620688"/>
            <a:ext cx="799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</a:rPr>
              <a:t>Dúvidas ou Sugestões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0825" y="1665288"/>
            <a:ext cx="84248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Se tiver alguma dúvida ou sugestão, por favor, contate nossa área de suporte (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  <a:hlinkClick r:id="rId3"/>
              </a:rPr>
              <a:t>suporte@rhbrasil.com.br</a:t>
            </a:r>
            <a:r>
              <a:rPr lang="pt-BR" sz="1400" dirty="0">
                <a:solidFill>
                  <a:schemeClr val="tx1"/>
                </a:solidFill>
                <a:latin typeface="Verdana" pitchFamily="34" charset="0"/>
              </a:rPr>
              <a:t>) ou o consultor que lhe atende.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endParaRPr lang="pt-BR" sz="1400" dirty="0">
              <a:solidFill>
                <a:schemeClr val="tx1"/>
              </a:solidFill>
              <a:latin typeface="Verdana" pitchFamily="34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pt-BR" sz="1400" b="1" dirty="0">
                <a:solidFill>
                  <a:schemeClr val="tx1"/>
                </a:solidFill>
                <a:latin typeface="Verdana" pitchFamily="34" charset="0"/>
              </a:rPr>
              <a:t>Agradecemos  preferência em trabalhar com a RHBrasil.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adroes_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10731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576" y="1628800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Através da ferramenta online o candidato poderá efetuar: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Cadastro do Currículo;</a:t>
            </a:r>
          </a:p>
          <a:p>
            <a:pPr>
              <a:buFontTx/>
              <a:buChar char="-"/>
            </a:pP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Preenchimento de dados específicos do programa;</a:t>
            </a: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-Inserção de foto;</a:t>
            </a: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-Prova de Inglês;</a:t>
            </a:r>
          </a:p>
          <a:p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-Acompanhamento da fase em que ele e o programa se </a:t>
            </a:r>
            <a:r>
              <a:rPr lang="pt-B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encontram.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pt-BR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092280" y="54868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 dirty="0" smtClean="0"/>
              <a:t>Resumo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56" y="1049491"/>
            <a:ext cx="8028384" cy="561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Modelo banner de acesso ao candidato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" y="1051200"/>
            <a:ext cx="8064895" cy="564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Tela inicial, utilizada para login e para inscrição.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3789040"/>
            <a:ext cx="3384376" cy="158417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2915816" y="836712"/>
            <a:ext cx="2088232" cy="2952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572000" y="2060848"/>
            <a:ext cx="3312368" cy="33123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de seta reta 8"/>
          <p:cNvCxnSpPr>
            <a:endCxn id="7" idx="0"/>
          </p:cNvCxnSpPr>
          <p:nvPr/>
        </p:nvCxnSpPr>
        <p:spPr>
          <a:xfrm>
            <a:off x="6228184" y="8367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0" y="1051200"/>
            <a:ext cx="8038148" cy="562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Procedimento inicial para inscrição.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1200"/>
            <a:ext cx="7695211" cy="5474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Orientações especificas do programa.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28612"/>
          <a:stretch>
            <a:fillRect/>
          </a:stretch>
        </p:blipFill>
        <p:spPr bwMode="auto">
          <a:xfrm>
            <a:off x="467544" y="1529081"/>
            <a:ext cx="8136904" cy="413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71600" y="47667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Ao clicar em qualquer item das orientações, ele é direcionado para o preenchimento do currículo.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308304" y="566124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Currículo parte 1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292" t="8675" r="8637" b="21902"/>
          <a:stretch>
            <a:fillRect/>
          </a:stretch>
        </p:blipFill>
        <p:spPr bwMode="auto">
          <a:xfrm>
            <a:off x="467544" y="1268760"/>
            <a:ext cx="77048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Currículo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127" t="70786" r="10022" b="21091"/>
          <a:stretch>
            <a:fillRect/>
          </a:stretch>
        </p:blipFill>
        <p:spPr bwMode="auto">
          <a:xfrm>
            <a:off x="539552" y="908720"/>
            <a:ext cx="74888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588224" y="558924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Currículo parte 2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0116" t="6830" r="10527" b="6658"/>
          <a:stretch>
            <a:fillRect/>
          </a:stretch>
        </p:blipFill>
        <p:spPr bwMode="auto">
          <a:xfrm>
            <a:off x="899592" y="1124744"/>
            <a:ext cx="705678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292" t="79255" r="8637" b="13803"/>
          <a:stretch>
            <a:fillRect/>
          </a:stretch>
        </p:blipFill>
        <p:spPr bwMode="auto">
          <a:xfrm>
            <a:off x="467544" y="764704"/>
            <a:ext cx="77048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971600" y="4766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Currículo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88224" y="6320353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Currículo parte 3</a:t>
            </a:r>
            <a:endParaRPr lang="pt-B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228</Words>
  <Application>Microsoft Office PowerPoint</Application>
  <PresentationFormat>Apresentação na tela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u1917002</dc:creator>
  <cp:lastModifiedBy>u1917002</cp:lastModifiedBy>
  <cp:revision>23</cp:revision>
  <dcterms:created xsi:type="dcterms:W3CDTF">2012-07-02T17:15:13Z</dcterms:created>
  <dcterms:modified xsi:type="dcterms:W3CDTF">2012-07-03T00:19:15Z</dcterms:modified>
</cp:coreProperties>
</file>