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8" r:id="rId5"/>
    <p:sldId id="261" r:id="rId6"/>
    <p:sldId id="267" r:id="rId7"/>
    <p:sldId id="260" r:id="rId8"/>
    <p:sldId id="262" r:id="rId9"/>
    <p:sldId id="264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C2A2-10F7-4A58-88F3-F1148CD6E4D1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E7F5-0865-48DC-9F71-9D6F589BDE0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porte@rhbrasil.com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oe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13232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1600" y="479715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Acesso gerenciamento de vaga</a:t>
            </a:r>
            <a:endParaRPr lang="pt-B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40770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Programa de PROCESSO SELETIVO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oes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1073101"/>
          </a:xfrm>
          <a:prstGeom prst="rect">
            <a:avLst/>
          </a:prstGeom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827584" y="620688"/>
            <a:ext cx="7993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</a:rPr>
              <a:t>Dúvidas ou Sugestões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0825" y="1665288"/>
            <a:ext cx="84248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1400" dirty="0">
                <a:solidFill>
                  <a:schemeClr val="tx1"/>
                </a:solidFill>
                <a:latin typeface="Verdana" pitchFamily="34" charset="0"/>
              </a:rPr>
              <a:t>Se tiver alguma dúvida ou sugestão, por favor, contate nossa área de suporte (</a:t>
            </a:r>
            <a:r>
              <a:rPr lang="pt-BR" sz="1400" dirty="0">
                <a:solidFill>
                  <a:schemeClr val="tx1"/>
                </a:solidFill>
                <a:latin typeface="Verdana" pitchFamily="34" charset="0"/>
                <a:hlinkClick r:id="rId3"/>
              </a:rPr>
              <a:t>suporte@rhbrasil.com.br</a:t>
            </a:r>
            <a:r>
              <a:rPr lang="pt-BR" sz="1400" dirty="0">
                <a:solidFill>
                  <a:schemeClr val="tx1"/>
                </a:solidFill>
                <a:latin typeface="Verdana" pitchFamily="34" charset="0"/>
              </a:rPr>
              <a:t>) ou o consultor que lhe atende.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t-BR" sz="1400" dirty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1400" b="1" dirty="0">
                <a:solidFill>
                  <a:schemeClr val="tx1"/>
                </a:solidFill>
                <a:latin typeface="Verdana" pitchFamily="34" charset="0"/>
              </a:rPr>
              <a:t>Agradecemos  preferência em trabalhar com a RHBrasil.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oes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10731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1628800"/>
            <a:ext cx="83529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Através do acesso de gerência é possível:</a:t>
            </a:r>
          </a:p>
          <a:p>
            <a:endParaRPr lang="pt-BR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-Análise de todos os candidatos que participarão da dinâmica;</a:t>
            </a:r>
            <a:endParaRPr lang="pt-BR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-Gerar listagem de candidatos;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-Filtrar candidato por diversos itens;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-Geração de currículo;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-Geração cartão de entrevista;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-Adicionar histórico de processo nos candidatos;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-Selecionar até 3 candidatos pré aprovados por vaga e especificar qual o nível de prioridade de aceitação em cada um deles.</a:t>
            </a:r>
          </a:p>
          <a:p>
            <a:endParaRPr lang="pt-BR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 </a:t>
            </a:r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acesso -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://www.rhbrasil.com.br/processo_seletivo/apresenta/adm/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Usuário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OE001	</a:t>
            </a: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Senha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123456</a:t>
            </a: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92280" y="5486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/>
              <a:t>Resumo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Tela de </a:t>
            </a:r>
            <a:r>
              <a:rPr lang="pt-BR" b="1" dirty="0" smtClean="0">
                <a:solidFill>
                  <a:srgbClr val="FF0000"/>
                </a:solidFill>
              </a:rPr>
              <a:t>login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Menu para selecionar qual área deseja carregar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Relatório de candidatos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Relatório de candidatos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5576" y="1988840"/>
            <a:ext cx="7776864" cy="6289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499992" y="9087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Retângulo 11"/>
          <p:cNvSpPr/>
          <p:nvPr/>
        </p:nvSpPr>
        <p:spPr>
          <a:xfrm>
            <a:off x="2123728" y="639852"/>
            <a:ext cx="453650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051720" y="672951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Filtros de pesquisa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55576" y="3212976"/>
            <a:ext cx="7776864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4535996" y="3573016"/>
            <a:ext cx="36004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" name="Retângulo 19"/>
          <p:cNvSpPr/>
          <p:nvPr/>
        </p:nvSpPr>
        <p:spPr>
          <a:xfrm>
            <a:off x="1259632" y="5218167"/>
            <a:ext cx="648072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259632" y="519958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Geração do currículo e cartão de entrevista, ao clicar sobre os dados do candidato será aberto as informações completas do mesmo.</a:t>
            </a:r>
            <a:endParaRPr lang="pt-B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8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Arquivo gerado de um currículo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705344" cy="54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Arquivo gerado dos cartões de entrevista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Dados do Candidato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Menu 2 - Relacionar candidatos para vaga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740352" y="3501008"/>
            <a:ext cx="792088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de seta reta 6"/>
          <p:cNvCxnSpPr>
            <a:stCxn id="9" idx="2"/>
          </p:cNvCxnSpPr>
          <p:nvPr/>
        </p:nvCxnSpPr>
        <p:spPr>
          <a:xfrm>
            <a:off x="4535996" y="1401743"/>
            <a:ext cx="3204356" cy="2099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Retângulo 7"/>
          <p:cNvSpPr/>
          <p:nvPr/>
        </p:nvSpPr>
        <p:spPr>
          <a:xfrm>
            <a:off x="1259632" y="1052736"/>
            <a:ext cx="648072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9632" y="1124744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Selecione de forma crescente os candidatos que você aprova para sua vaga.</a:t>
            </a:r>
            <a:endParaRPr lang="pt-B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206</Words>
  <Application>Microsoft Office PowerPoint</Application>
  <PresentationFormat>Apresentação na tela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u1917002</dc:creator>
  <cp:lastModifiedBy>u1917002</cp:lastModifiedBy>
  <cp:revision>10</cp:revision>
  <dcterms:created xsi:type="dcterms:W3CDTF">2012-07-02T17:52:04Z</dcterms:created>
  <dcterms:modified xsi:type="dcterms:W3CDTF">2012-07-03T00:08:55Z</dcterms:modified>
</cp:coreProperties>
</file>