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56" r:id="rId4"/>
    <p:sldId id="257" r:id="rId5"/>
    <p:sldId id="266" r:id="rId6"/>
    <p:sldId id="267" r:id="rId7"/>
    <p:sldId id="261" r:id="rId8"/>
    <p:sldId id="258" r:id="rId9"/>
    <p:sldId id="265" r:id="rId10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4081D70-1C68-4A71-B522-655A82504A0D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ECAFE2-B154-4B03-86E2-A04433C10A4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Tela</a:t>
            </a:r>
            <a:r>
              <a:rPr lang="pt-BR" baseline="0" dirty="0" smtClean="0"/>
              <a:t> de Login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CAFE2-B154-4B03-86E2-A04433C10A42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CAFE2-B154-4B03-86E2-A04433C10A42}" type="slidenum">
              <a:rPr lang="pt-BR" smtClean="0"/>
              <a:pPr/>
              <a:t>4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2080-E938-403A-8F34-2683A1287A85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6B2E1-BE66-4BC3-8E2E-CC1D25C5044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orte@rhbrasil.com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oe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132328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1600" y="479715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Acesso administrativo</a:t>
            </a:r>
            <a:endParaRPr lang="pt-B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40770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Programa de PROCESSO SELETIVO</a:t>
            </a:r>
          </a:p>
          <a:p>
            <a:pPr algn="ctr"/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oes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10731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7544" y="1628800"/>
            <a:ext cx="835292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Através do acesso administrativo o analista poderá efetuar:</a:t>
            </a:r>
          </a:p>
          <a:p>
            <a:endParaRPr lang="pt-BR" sz="2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1-Acompanhamento </a:t>
            </a:r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dos candidatos de todas as etapas do programa;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2-Gerar listagem de candidatos;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3 -filtrar candidato por diversos itens;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4-Acompanhamento de inscritos por dia;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5-Geração de currículo;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6-Geração cartão de entrevista;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7-Avançar ou retroceder de uma fase os candidatos;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8-Adicionar histórico de processo nos candidatos;</a:t>
            </a: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9-Agendar data para entrevista.</a:t>
            </a:r>
          </a:p>
          <a:p>
            <a:endParaRPr lang="pt-BR" sz="2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 </a:t>
            </a:r>
            <a:r>
              <a:rPr lang="pt-BR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acesso -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://www.rhbrasil.com.br/processo_seletivo/apresenta/adm/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Usuário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</a:t>
            </a:r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Senha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rhbrasil</a:t>
            </a:r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92280" y="5486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/>
              <a:t>Resumo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" y="979200"/>
            <a:ext cx="7765542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Tela de </a:t>
            </a:r>
            <a:r>
              <a:rPr lang="pt-BR" b="1" dirty="0" smtClean="0">
                <a:solidFill>
                  <a:srgbClr val="FF0000"/>
                </a:solidFill>
              </a:rPr>
              <a:t>login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00" y="979200"/>
            <a:ext cx="7810691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Relatório de candidatos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1916832"/>
            <a:ext cx="5760640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347864" y="8367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" name="Retângulo 5"/>
          <p:cNvSpPr/>
          <p:nvPr/>
        </p:nvSpPr>
        <p:spPr>
          <a:xfrm>
            <a:off x="1547664" y="404664"/>
            <a:ext cx="453650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619672" y="385500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Permite ver os candidatos existentes em todas as fases do programa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5576" y="2132856"/>
            <a:ext cx="7776864" cy="62890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499992" y="1052736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" name="Retângulo 10"/>
          <p:cNvSpPr/>
          <p:nvPr/>
        </p:nvSpPr>
        <p:spPr>
          <a:xfrm>
            <a:off x="2123728" y="639852"/>
            <a:ext cx="4536504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51720" y="672951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Filtros de pesquisa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084168" y="2780928"/>
            <a:ext cx="1080120" cy="2160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8" name="Conector de seta reta 17"/>
          <p:cNvCxnSpPr>
            <a:stCxn id="19" idx="2"/>
          </p:cNvCxnSpPr>
          <p:nvPr/>
        </p:nvCxnSpPr>
        <p:spPr>
          <a:xfrm>
            <a:off x="6588224" y="177281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" name="Retângulo 18"/>
          <p:cNvSpPr/>
          <p:nvPr/>
        </p:nvSpPr>
        <p:spPr>
          <a:xfrm>
            <a:off x="5004048" y="1340768"/>
            <a:ext cx="316835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139952" y="1412776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FF0000"/>
                </a:solidFill>
              </a:rPr>
              <a:t>Acompanhamento diário de inscritos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55576" y="3068960"/>
            <a:ext cx="7776864" cy="43204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3" name="Conector de seta reta 22"/>
          <p:cNvCxnSpPr>
            <a:stCxn id="25" idx="0"/>
          </p:cNvCxnSpPr>
          <p:nvPr/>
        </p:nvCxnSpPr>
        <p:spPr>
          <a:xfrm flipV="1">
            <a:off x="4535996" y="3471391"/>
            <a:ext cx="36004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" name="Retângulo 23"/>
          <p:cNvSpPr/>
          <p:nvPr/>
        </p:nvSpPr>
        <p:spPr>
          <a:xfrm>
            <a:off x="1259632" y="5218167"/>
            <a:ext cx="648072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259632" y="519958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Geração do currículo, cartão de entrevista e a passagem dos candidatos para as próximas fazer, ao clicar sobre os dados do candidato será aberto as informações completas do mesmo.</a:t>
            </a:r>
            <a:endParaRPr lang="pt-BR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  <p:bldP spid="9" grpId="0" animBg="1"/>
      <p:bldP spid="11" grpId="0" animBg="1"/>
      <p:bldP spid="12" grpId="0"/>
      <p:bldP spid="17" grpId="0" animBg="1"/>
      <p:bldP spid="19" grpId="0" animBg="1"/>
      <p:bldP spid="20" grpId="0"/>
      <p:bldP spid="22" grpId="0" animBg="1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004400"/>
            <a:ext cx="7705344" cy="54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Arquivo gerado dos cartões de entrevista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Arquivo gerado de um currículo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004400"/>
            <a:ext cx="7810691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1004400"/>
            <a:ext cx="7810691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Acompanhamento de inscritos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979200"/>
            <a:ext cx="7765542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Dados do candidato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27584" y="1772816"/>
            <a:ext cx="7776864" cy="12241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4499992" y="83671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" name="Retângulo 14"/>
          <p:cNvSpPr/>
          <p:nvPr/>
        </p:nvSpPr>
        <p:spPr>
          <a:xfrm>
            <a:off x="1259632" y="548680"/>
            <a:ext cx="648072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331640" y="51906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Nesta tela alem de poder verificar todos os dados preenchidos pelo candidato e o resultado da prova online, também poderá incluir dados no </a:t>
            </a:r>
            <a:r>
              <a:rPr lang="pt-BR" sz="1200" dirty="0" err="1" smtClean="0">
                <a:solidFill>
                  <a:srgbClr val="FF0000"/>
                </a:solidFill>
              </a:rPr>
              <a:t>historico</a:t>
            </a:r>
            <a:r>
              <a:rPr lang="pt-BR" sz="1200" dirty="0" smtClean="0">
                <a:solidFill>
                  <a:srgbClr val="FF0000"/>
                </a:solidFill>
              </a:rPr>
              <a:t> e informar a data da execução da dinâmica.</a:t>
            </a:r>
            <a:endParaRPr lang="pt-BR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oes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1073101"/>
          </a:xfrm>
          <a:prstGeom prst="rect">
            <a:avLst/>
          </a:prstGeom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827584" y="620688"/>
            <a:ext cx="7993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pt-BR" sz="2400" b="1" dirty="0">
                <a:solidFill>
                  <a:schemeClr val="tx1"/>
                </a:solidFill>
              </a:rPr>
              <a:t>Dúvidas ou Sugestões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0825" y="1665288"/>
            <a:ext cx="84248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1400" dirty="0">
                <a:solidFill>
                  <a:schemeClr val="tx1"/>
                </a:solidFill>
                <a:latin typeface="Verdana" pitchFamily="34" charset="0"/>
              </a:rPr>
              <a:t>Se tiver alguma dúvida ou sugestão, por favor, contate nossa área de suporte (</a:t>
            </a:r>
            <a:r>
              <a:rPr lang="pt-BR" sz="1400" dirty="0">
                <a:solidFill>
                  <a:schemeClr val="tx1"/>
                </a:solidFill>
                <a:latin typeface="Verdana" pitchFamily="34" charset="0"/>
                <a:hlinkClick r:id="rId3"/>
              </a:rPr>
              <a:t>suporte@rhbrasil.com.br</a:t>
            </a:r>
            <a:r>
              <a:rPr lang="pt-BR" sz="1400" dirty="0">
                <a:solidFill>
                  <a:schemeClr val="tx1"/>
                </a:solidFill>
                <a:latin typeface="Verdana" pitchFamily="34" charset="0"/>
              </a:rPr>
              <a:t>) ou o consultor que lhe atende.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pt-BR" sz="1400" dirty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1400" b="1" dirty="0">
                <a:solidFill>
                  <a:schemeClr val="tx1"/>
                </a:solidFill>
                <a:latin typeface="Verdana" pitchFamily="34" charset="0"/>
              </a:rPr>
              <a:t>Agradecemos  preferência em trabalhar com a RHBrasil.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237</Words>
  <Application>Microsoft Office PowerPoint</Application>
  <PresentationFormat>Apresentação na tela (4:3)</PresentationFormat>
  <Paragraphs>36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u1917002</dc:creator>
  <cp:lastModifiedBy>u1917002</cp:lastModifiedBy>
  <cp:revision>31</cp:revision>
  <dcterms:created xsi:type="dcterms:W3CDTF">2012-07-02T17:37:26Z</dcterms:created>
  <dcterms:modified xsi:type="dcterms:W3CDTF">2012-07-03T00:09:55Z</dcterms:modified>
</cp:coreProperties>
</file>