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701213" cy="6858000"/>
  <p:notesSz cx="6858000" cy="9144000"/>
  <p:defaultTextStyle>
    <a:defPPr>
      <a:defRPr lang="pt-BR"/>
    </a:defPPr>
    <a:lvl1pPr marL="0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1pPr>
    <a:lvl2pPr marL="397444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2pPr>
    <a:lvl3pPr marL="794888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3pPr>
    <a:lvl4pPr marL="1192332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4pPr>
    <a:lvl5pPr marL="1589776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5pPr>
    <a:lvl6pPr marL="1987220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6pPr>
    <a:lvl7pPr marL="2384664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7pPr>
    <a:lvl8pPr marL="2782108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8pPr>
    <a:lvl9pPr marL="3179552" algn="l" defTabSz="794888" rtl="0" eaLnBrk="1" latinLnBrk="0" hangingPunct="1">
      <a:defRPr sz="156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99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591" y="1122363"/>
            <a:ext cx="82460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652" y="3602038"/>
            <a:ext cx="72759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63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87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42431" y="365125"/>
            <a:ext cx="2091824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959" y="365125"/>
            <a:ext cx="6154207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52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29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06" y="1709740"/>
            <a:ext cx="836729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906" y="4589465"/>
            <a:ext cx="836729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361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958" y="1825625"/>
            <a:ext cx="4123016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1239" y="1825625"/>
            <a:ext cx="4123016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27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22" y="365127"/>
            <a:ext cx="8367296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23" y="1681163"/>
            <a:ext cx="41040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223" y="2505075"/>
            <a:ext cx="410406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1240" y="1681163"/>
            <a:ext cx="41242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1240" y="2505075"/>
            <a:ext cx="4124279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06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27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204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22" y="457200"/>
            <a:ext cx="31288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279" y="987427"/>
            <a:ext cx="491123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22" y="2057400"/>
            <a:ext cx="31288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418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22" y="457200"/>
            <a:ext cx="31288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24279" y="987427"/>
            <a:ext cx="491123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22" y="2057400"/>
            <a:ext cx="312889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05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959" y="365127"/>
            <a:ext cx="83672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959" y="1825625"/>
            <a:ext cx="83672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958" y="6356352"/>
            <a:ext cx="2182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1F635-7D3E-46B2-8E83-63059718FAEC}" type="datetimeFigureOut">
              <a:rPr lang="pt-BR" smtClean="0"/>
              <a:t>14/11/2014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3527" y="6356352"/>
            <a:ext cx="3274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1482" y="6356352"/>
            <a:ext cx="2182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21733-1C93-4F6D-889A-7562AEC036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29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701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"/>
            <a:ext cx="9701213" cy="68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"/>
            <a:ext cx="9701213" cy="68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"/>
            <a:ext cx="9701213" cy="68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"/>
            <a:ext cx="9701213" cy="68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"/>
            <a:ext cx="9701213" cy="68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Personalizar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 - TI - Matriz</dc:creator>
  <cp:lastModifiedBy>Fabio - TI - Matriz</cp:lastModifiedBy>
  <cp:revision>1</cp:revision>
  <dcterms:created xsi:type="dcterms:W3CDTF">2014-11-14T16:57:59Z</dcterms:created>
  <dcterms:modified xsi:type="dcterms:W3CDTF">2014-11-14T17:01:04Z</dcterms:modified>
</cp:coreProperties>
</file>