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notesSlides/notesSlide1.xml" ContentType="application/vnd.openxmlformats-officedocument.presentationml.notesSlide+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5"/>
  </p:notesMasterIdLst>
  <p:handoutMasterIdLst>
    <p:handoutMasterId r:id="rId16"/>
  </p:handoutMasterIdLst>
  <p:sldIdLst>
    <p:sldId id="258" r:id="rId2"/>
    <p:sldId id="256" r:id="rId3"/>
    <p:sldId id="257" r:id="rId4"/>
    <p:sldId id="259" r:id="rId5"/>
    <p:sldId id="260" r:id="rId6"/>
    <p:sldId id="261" r:id="rId7"/>
    <p:sldId id="262" r:id="rId8"/>
    <p:sldId id="263" r:id="rId9"/>
    <p:sldId id="264" r:id="rId10"/>
    <p:sldId id="265" r:id="rId11"/>
    <p:sldId id="266" r:id="rId12"/>
    <p:sldId id="267" r:id="rId13"/>
    <p:sldId id="268" r:id="rId14"/>
  </p:sldIdLst>
  <p:sldSz cx="9144000" cy="6858000" type="screen4x3"/>
  <p:notesSz cx="6858000" cy="9144000"/>
  <p:defaultText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484" autoAdjust="0"/>
  </p:normalViewPr>
  <p:slideViewPr>
    <p:cSldViewPr>
      <p:cViewPr>
        <p:scale>
          <a:sx n="100" d="100"/>
          <a:sy n="100" d="100"/>
        </p:scale>
        <p:origin x="-294" y="-252"/>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handoutMaster" Target="handoutMasters/handout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Cabeçalho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pt-BR"/>
          </a:p>
        </p:txBody>
      </p:sp>
      <p:sp>
        <p:nvSpPr>
          <p:cNvPr id="3" name="Espaço Reservado para Data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9F2B74F0-F29C-4DF1-A688-BCF6C5532BF1}" type="datetimeFigureOut">
              <a:rPr lang="pt-BR" smtClean="0"/>
              <a:pPr/>
              <a:t>17/7/2010</a:t>
            </a:fld>
            <a:endParaRPr lang="pt-BR"/>
          </a:p>
        </p:txBody>
      </p:sp>
      <p:sp>
        <p:nvSpPr>
          <p:cNvPr id="4" name="Espaço Reservado para Rodapé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pt-BR"/>
          </a:p>
        </p:txBody>
      </p:sp>
      <p:sp>
        <p:nvSpPr>
          <p:cNvPr id="5" name="Espaço Reservado para Número de Slide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E91DCD89-59D3-43EA-A1CF-F590DF95CB46}" type="slidenum">
              <a:rPr lang="pt-BR" smtClean="0"/>
              <a:pPr/>
              <a:t>‹nº›</a:t>
            </a:fld>
            <a:endParaRPr lang="pt-BR"/>
          </a:p>
        </p:txBody>
      </p:sp>
    </p:spTree>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Cabeçalho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pt-BR"/>
          </a:p>
        </p:txBody>
      </p:sp>
      <p:sp>
        <p:nvSpPr>
          <p:cNvPr id="3" name="Espaço Reservado para Data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ACAFB8E-DB18-4901-A5FA-DA6913E2FD65}" type="datetimeFigureOut">
              <a:rPr lang="pt-BR" smtClean="0"/>
              <a:pPr/>
              <a:t>17/7/2010</a:t>
            </a:fld>
            <a:endParaRPr lang="pt-BR"/>
          </a:p>
        </p:txBody>
      </p:sp>
      <p:sp>
        <p:nvSpPr>
          <p:cNvPr id="4" name="Espaço Reservado para Imagem de Slide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pt-BR"/>
          </a:p>
        </p:txBody>
      </p:sp>
      <p:sp>
        <p:nvSpPr>
          <p:cNvPr id="5" name="Espaço Reservado para Anotações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6" name="Espaço Reservado para Rodapé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pt-BR"/>
          </a:p>
        </p:txBody>
      </p:sp>
      <p:sp>
        <p:nvSpPr>
          <p:cNvPr id="7" name="Espaço Reservado para Número de Slid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6FBF8D2-3617-450C-B96C-036C43B4058B}" type="slidenum">
              <a:rPr lang="pt-BR" smtClean="0"/>
              <a:pPr/>
              <a:t>‹nº›</a:t>
            </a:fld>
            <a:endParaRPr lang="pt-BR"/>
          </a:p>
        </p:txBody>
      </p:sp>
    </p:spTree>
  </p:cSld>
  <p:clrMap bg1="lt1" tx1="dk1" bg2="lt2" tx2="dk2" accent1="accent1" accent2="accent2" accent3="accent3" accent4="accent4" accent5="accent5" accent6="accent6" hlink="hlink" folHlink="folHlink"/>
  <p:hf sldNum="0"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normAutofit/>
          </a:bodyPr>
          <a:lstStyle/>
          <a:p>
            <a:endParaRPr lang="pt-B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ide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685800" y="2130425"/>
            <a:ext cx="7772400" cy="1470025"/>
          </a:xfrm>
        </p:spPr>
        <p:txBody>
          <a:bodyPr/>
          <a:lstStyle/>
          <a:p>
            <a:r>
              <a:rPr lang="pt-BR" smtClean="0"/>
              <a:t>Clique para editar o estilo do título mestre</a:t>
            </a:r>
            <a:endParaRPr lang="pt-BR"/>
          </a:p>
        </p:txBody>
      </p:sp>
      <p:sp>
        <p:nvSpPr>
          <p:cNvPr id="3" name="Subtítul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pt-BR" smtClean="0"/>
              <a:t>Clique para editar o estilo do subtítulo mestre</a:t>
            </a:r>
            <a:endParaRPr lang="pt-BR"/>
          </a:p>
        </p:txBody>
      </p:sp>
      <p:sp>
        <p:nvSpPr>
          <p:cNvPr id="4" name="Espaço Reservado para Data 3"/>
          <p:cNvSpPr>
            <a:spLocks noGrp="1"/>
          </p:cNvSpPr>
          <p:nvPr>
            <p:ph type="dt" sz="half" idx="10"/>
          </p:nvPr>
        </p:nvSpPr>
        <p:spPr/>
        <p:txBody>
          <a:bodyPr/>
          <a:lstStyle/>
          <a:p>
            <a:fld id="{0BA08A66-0958-446A-B824-55B6A8520DFB}" type="datetimeFigureOut">
              <a:rPr lang="pt-BR" smtClean="0"/>
              <a:pPr/>
              <a:t>17/7/2010</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5D27374C-8233-4544-9A9F-CAABD673A9EB}" type="slidenum">
              <a:rPr lang="pt-BR" smtClean="0"/>
              <a:pPr/>
              <a:t>‹nº›</a:t>
            </a:fld>
            <a:endParaRPr lang="pt-B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estilo do título mestre</a:t>
            </a:r>
            <a:endParaRPr lang="pt-BR"/>
          </a:p>
        </p:txBody>
      </p:sp>
      <p:sp>
        <p:nvSpPr>
          <p:cNvPr id="3" name="Espaço Reservado para Texto Vertical 2"/>
          <p:cNvSpPr>
            <a:spLocks noGrp="1"/>
          </p:cNvSpPr>
          <p:nvPr>
            <p:ph type="body" orient="vert" idx="1"/>
          </p:nvPr>
        </p:nvSpPr>
        <p:spPr/>
        <p:txBody>
          <a:bodyPr vert="eaVert"/>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10"/>
          </p:nvPr>
        </p:nvSpPr>
        <p:spPr/>
        <p:txBody>
          <a:bodyPr/>
          <a:lstStyle/>
          <a:p>
            <a:fld id="{0BA08A66-0958-446A-B824-55B6A8520DFB}" type="datetimeFigureOut">
              <a:rPr lang="pt-BR" smtClean="0"/>
              <a:pPr/>
              <a:t>17/7/2010</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5D27374C-8233-4544-9A9F-CAABD673A9EB}" type="slidenum">
              <a:rPr lang="pt-BR" smtClean="0"/>
              <a:pPr/>
              <a:t>‹nº›</a:t>
            </a:fld>
            <a:endParaRPr lang="pt-B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e texto verticais">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6629400" y="274638"/>
            <a:ext cx="2057400" cy="5851525"/>
          </a:xfrm>
        </p:spPr>
        <p:txBody>
          <a:bodyPr vert="eaVert"/>
          <a:lstStyle/>
          <a:p>
            <a:r>
              <a:rPr lang="pt-BR" smtClean="0"/>
              <a:t>Clique para editar o estilo do título mestre</a:t>
            </a:r>
            <a:endParaRPr lang="pt-BR"/>
          </a:p>
        </p:txBody>
      </p:sp>
      <p:sp>
        <p:nvSpPr>
          <p:cNvPr id="3" name="Espaço Reservado para Texto Vertical 2"/>
          <p:cNvSpPr>
            <a:spLocks noGrp="1"/>
          </p:cNvSpPr>
          <p:nvPr>
            <p:ph type="body" orient="vert" idx="1"/>
          </p:nvPr>
        </p:nvSpPr>
        <p:spPr>
          <a:xfrm>
            <a:off x="457200" y="274638"/>
            <a:ext cx="6019800" cy="5851525"/>
          </a:xfrm>
        </p:spPr>
        <p:txBody>
          <a:bodyPr vert="eaVert"/>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10"/>
          </p:nvPr>
        </p:nvSpPr>
        <p:spPr/>
        <p:txBody>
          <a:bodyPr/>
          <a:lstStyle/>
          <a:p>
            <a:fld id="{0BA08A66-0958-446A-B824-55B6A8520DFB}" type="datetimeFigureOut">
              <a:rPr lang="pt-BR" smtClean="0"/>
              <a:pPr/>
              <a:t>17/7/2010</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5D27374C-8233-4544-9A9F-CAABD673A9EB}" type="slidenum">
              <a:rPr lang="pt-BR" smtClean="0"/>
              <a:pPr/>
              <a:t>‹nº›</a:t>
            </a:fld>
            <a:endParaRPr lang="pt-B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estilo do título mestre</a:t>
            </a:r>
            <a:endParaRPr lang="pt-BR"/>
          </a:p>
        </p:txBody>
      </p:sp>
      <p:sp>
        <p:nvSpPr>
          <p:cNvPr id="3" name="Espaço Reservado para Conteúdo 2"/>
          <p:cNvSpPr>
            <a:spLocks noGrp="1"/>
          </p:cNvSpPr>
          <p:nvPr>
            <p:ph idx="1"/>
          </p:nvPr>
        </p:nvSpPr>
        <p:spPr/>
        <p:txBody>
          <a:body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10"/>
          </p:nvPr>
        </p:nvSpPr>
        <p:spPr/>
        <p:txBody>
          <a:bodyPr/>
          <a:lstStyle/>
          <a:p>
            <a:fld id="{0BA08A66-0958-446A-B824-55B6A8520DFB}" type="datetimeFigureOut">
              <a:rPr lang="pt-BR" smtClean="0"/>
              <a:pPr/>
              <a:t>17/7/2010</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5D27374C-8233-4544-9A9F-CAABD673A9EB}" type="slidenum">
              <a:rPr lang="pt-BR" smtClean="0"/>
              <a:pPr/>
              <a:t>‹nº›</a:t>
            </a:fld>
            <a:endParaRPr lang="pt-B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2" name="Título 1"/>
          <p:cNvSpPr>
            <a:spLocks noGrp="1"/>
          </p:cNvSpPr>
          <p:nvPr>
            <p:ph type="title"/>
          </p:nvPr>
        </p:nvSpPr>
        <p:spPr>
          <a:xfrm>
            <a:off x="722313" y="4406900"/>
            <a:ext cx="7772400" cy="1362075"/>
          </a:xfrm>
        </p:spPr>
        <p:txBody>
          <a:bodyPr anchor="t"/>
          <a:lstStyle>
            <a:lvl1pPr algn="l">
              <a:defRPr sz="4000" b="1" cap="all"/>
            </a:lvl1pPr>
          </a:lstStyle>
          <a:p>
            <a:r>
              <a:rPr lang="pt-BR" smtClean="0"/>
              <a:t>Clique para editar o estilo do título mestre</a:t>
            </a:r>
            <a:endParaRPr lang="pt-BR"/>
          </a:p>
        </p:txBody>
      </p:sp>
      <p:sp>
        <p:nvSpPr>
          <p:cNvPr id="3" name="Espaço Reservado para Texto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t-BR" smtClean="0"/>
              <a:t>Clique para editar os estilos do texto mestre</a:t>
            </a:r>
          </a:p>
        </p:txBody>
      </p:sp>
      <p:sp>
        <p:nvSpPr>
          <p:cNvPr id="4" name="Espaço Reservado para Data 3"/>
          <p:cNvSpPr>
            <a:spLocks noGrp="1"/>
          </p:cNvSpPr>
          <p:nvPr>
            <p:ph type="dt" sz="half" idx="10"/>
          </p:nvPr>
        </p:nvSpPr>
        <p:spPr/>
        <p:txBody>
          <a:bodyPr/>
          <a:lstStyle/>
          <a:p>
            <a:fld id="{0BA08A66-0958-446A-B824-55B6A8520DFB}" type="datetimeFigureOut">
              <a:rPr lang="pt-BR" smtClean="0"/>
              <a:pPr/>
              <a:t>17/7/2010</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5D27374C-8233-4544-9A9F-CAABD673A9EB}" type="slidenum">
              <a:rPr lang="pt-BR" smtClean="0"/>
              <a:pPr/>
              <a:t>‹nº›</a:t>
            </a:fld>
            <a:endParaRPr lang="pt-B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estilo do título mestre</a:t>
            </a:r>
            <a:endParaRPr lang="pt-BR"/>
          </a:p>
        </p:txBody>
      </p:sp>
      <p:sp>
        <p:nvSpPr>
          <p:cNvPr id="3" name="Espaço Reservado para Conteúd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Conteúd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5" name="Espaço Reservado para Data 4"/>
          <p:cNvSpPr>
            <a:spLocks noGrp="1"/>
          </p:cNvSpPr>
          <p:nvPr>
            <p:ph type="dt" sz="half" idx="10"/>
          </p:nvPr>
        </p:nvSpPr>
        <p:spPr/>
        <p:txBody>
          <a:bodyPr/>
          <a:lstStyle/>
          <a:p>
            <a:fld id="{0BA08A66-0958-446A-B824-55B6A8520DFB}" type="datetimeFigureOut">
              <a:rPr lang="pt-BR" smtClean="0"/>
              <a:pPr/>
              <a:t>17/7/2010</a:t>
            </a:fld>
            <a:endParaRPr lang="pt-BR"/>
          </a:p>
        </p:txBody>
      </p:sp>
      <p:sp>
        <p:nvSpPr>
          <p:cNvPr id="6" name="Espaço Reservado para Rodapé 5"/>
          <p:cNvSpPr>
            <a:spLocks noGrp="1"/>
          </p:cNvSpPr>
          <p:nvPr>
            <p:ph type="ftr" sz="quarter" idx="11"/>
          </p:nvPr>
        </p:nvSpPr>
        <p:spPr/>
        <p:txBody>
          <a:bodyPr/>
          <a:lstStyle/>
          <a:p>
            <a:endParaRPr lang="pt-BR"/>
          </a:p>
        </p:txBody>
      </p:sp>
      <p:sp>
        <p:nvSpPr>
          <p:cNvPr id="7" name="Espaço Reservado para Número de Slide 6"/>
          <p:cNvSpPr>
            <a:spLocks noGrp="1"/>
          </p:cNvSpPr>
          <p:nvPr>
            <p:ph type="sldNum" sz="quarter" idx="12"/>
          </p:nvPr>
        </p:nvSpPr>
        <p:spPr/>
        <p:txBody>
          <a:bodyPr/>
          <a:lstStyle/>
          <a:p>
            <a:fld id="{5D27374C-8233-4544-9A9F-CAABD673A9EB}" type="slidenum">
              <a:rPr lang="pt-BR" smtClean="0"/>
              <a:pPr/>
              <a:t>‹nº›</a:t>
            </a:fld>
            <a:endParaRPr lang="pt-B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lvl1pPr>
              <a:defRPr/>
            </a:lvl1pPr>
          </a:lstStyle>
          <a:p>
            <a:r>
              <a:rPr lang="pt-BR" smtClean="0"/>
              <a:t>Clique para editar o estilo do título mestre</a:t>
            </a:r>
            <a:endParaRPr lang="pt-BR"/>
          </a:p>
        </p:txBody>
      </p:sp>
      <p:sp>
        <p:nvSpPr>
          <p:cNvPr id="3" name="Espaço Reservado para Tex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Clique para editar os estilos do texto mestre</a:t>
            </a:r>
          </a:p>
        </p:txBody>
      </p:sp>
      <p:sp>
        <p:nvSpPr>
          <p:cNvPr id="4" name="Espaço Reservado para Conteúd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5" name="Espaço Reservado para Tex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Clique para editar os estilos do texto mestre</a:t>
            </a:r>
          </a:p>
        </p:txBody>
      </p:sp>
      <p:sp>
        <p:nvSpPr>
          <p:cNvPr id="6" name="Espaço Reservado para Conteúd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7" name="Espaço Reservado para Data 6"/>
          <p:cNvSpPr>
            <a:spLocks noGrp="1"/>
          </p:cNvSpPr>
          <p:nvPr>
            <p:ph type="dt" sz="half" idx="10"/>
          </p:nvPr>
        </p:nvSpPr>
        <p:spPr/>
        <p:txBody>
          <a:bodyPr/>
          <a:lstStyle/>
          <a:p>
            <a:fld id="{0BA08A66-0958-446A-B824-55B6A8520DFB}" type="datetimeFigureOut">
              <a:rPr lang="pt-BR" smtClean="0"/>
              <a:pPr/>
              <a:t>17/7/2010</a:t>
            </a:fld>
            <a:endParaRPr lang="pt-BR"/>
          </a:p>
        </p:txBody>
      </p:sp>
      <p:sp>
        <p:nvSpPr>
          <p:cNvPr id="8" name="Espaço Reservado para Rodapé 7"/>
          <p:cNvSpPr>
            <a:spLocks noGrp="1"/>
          </p:cNvSpPr>
          <p:nvPr>
            <p:ph type="ftr" sz="quarter" idx="11"/>
          </p:nvPr>
        </p:nvSpPr>
        <p:spPr/>
        <p:txBody>
          <a:bodyPr/>
          <a:lstStyle/>
          <a:p>
            <a:endParaRPr lang="pt-BR"/>
          </a:p>
        </p:txBody>
      </p:sp>
      <p:sp>
        <p:nvSpPr>
          <p:cNvPr id="9" name="Espaço Reservado para Número de Slide 8"/>
          <p:cNvSpPr>
            <a:spLocks noGrp="1"/>
          </p:cNvSpPr>
          <p:nvPr>
            <p:ph type="sldNum" sz="quarter" idx="12"/>
          </p:nvPr>
        </p:nvSpPr>
        <p:spPr/>
        <p:txBody>
          <a:bodyPr/>
          <a:lstStyle/>
          <a:p>
            <a:fld id="{5D27374C-8233-4544-9A9F-CAABD673A9EB}" type="slidenum">
              <a:rPr lang="pt-BR" smtClean="0"/>
              <a:pPr/>
              <a:t>‹nº›</a:t>
            </a:fld>
            <a:endParaRPr lang="pt-B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estilo do título mestre</a:t>
            </a:r>
            <a:endParaRPr lang="pt-BR"/>
          </a:p>
        </p:txBody>
      </p:sp>
      <p:sp>
        <p:nvSpPr>
          <p:cNvPr id="3" name="Espaço Reservado para Data 2"/>
          <p:cNvSpPr>
            <a:spLocks noGrp="1"/>
          </p:cNvSpPr>
          <p:nvPr>
            <p:ph type="dt" sz="half" idx="10"/>
          </p:nvPr>
        </p:nvSpPr>
        <p:spPr/>
        <p:txBody>
          <a:bodyPr/>
          <a:lstStyle/>
          <a:p>
            <a:fld id="{0BA08A66-0958-446A-B824-55B6A8520DFB}" type="datetimeFigureOut">
              <a:rPr lang="pt-BR" smtClean="0"/>
              <a:pPr/>
              <a:t>17/7/2010</a:t>
            </a:fld>
            <a:endParaRPr lang="pt-BR"/>
          </a:p>
        </p:txBody>
      </p:sp>
      <p:sp>
        <p:nvSpPr>
          <p:cNvPr id="4" name="Espaço Reservado para Rodapé 3"/>
          <p:cNvSpPr>
            <a:spLocks noGrp="1"/>
          </p:cNvSpPr>
          <p:nvPr>
            <p:ph type="ftr" sz="quarter" idx="11"/>
          </p:nvPr>
        </p:nvSpPr>
        <p:spPr/>
        <p:txBody>
          <a:bodyPr/>
          <a:lstStyle/>
          <a:p>
            <a:endParaRPr lang="pt-BR"/>
          </a:p>
        </p:txBody>
      </p:sp>
      <p:sp>
        <p:nvSpPr>
          <p:cNvPr id="5" name="Espaço Reservado para Número de Slide 4"/>
          <p:cNvSpPr>
            <a:spLocks noGrp="1"/>
          </p:cNvSpPr>
          <p:nvPr>
            <p:ph type="sldNum" sz="quarter" idx="12"/>
          </p:nvPr>
        </p:nvSpPr>
        <p:spPr/>
        <p:txBody>
          <a:bodyPr/>
          <a:lstStyle/>
          <a:p>
            <a:fld id="{5D27374C-8233-4544-9A9F-CAABD673A9EB}" type="slidenum">
              <a:rPr lang="pt-BR" smtClean="0"/>
              <a:pPr/>
              <a:t>‹nº›</a:t>
            </a:fld>
            <a:endParaRPr lang="pt-B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Espaço Reservado para Data 1"/>
          <p:cNvSpPr>
            <a:spLocks noGrp="1"/>
          </p:cNvSpPr>
          <p:nvPr>
            <p:ph type="dt" sz="half" idx="10"/>
          </p:nvPr>
        </p:nvSpPr>
        <p:spPr/>
        <p:txBody>
          <a:bodyPr/>
          <a:lstStyle/>
          <a:p>
            <a:fld id="{0BA08A66-0958-446A-B824-55B6A8520DFB}" type="datetimeFigureOut">
              <a:rPr lang="pt-BR" smtClean="0"/>
              <a:pPr/>
              <a:t>17/7/2010</a:t>
            </a:fld>
            <a:endParaRPr lang="pt-BR"/>
          </a:p>
        </p:txBody>
      </p:sp>
      <p:sp>
        <p:nvSpPr>
          <p:cNvPr id="3" name="Espaço Reservado para Rodapé 2"/>
          <p:cNvSpPr>
            <a:spLocks noGrp="1"/>
          </p:cNvSpPr>
          <p:nvPr>
            <p:ph type="ftr" sz="quarter" idx="11"/>
          </p:nvPr>
        </p:nvSpPr>
        <p:spPr/>
        <p:txBody>
          <a:bodyPr/>
          <a:lstStyle/>
          <a:p>
            <a:endParaRPr lang="pt-BR"/>
          </a:p>
        </p:txBody>
      </p:sp>
      <p:sp>
        <p:nvSpPr>
          <p:cNvPr id="4" name="Espaço Reservado para Número de Slide 3"/>
          <p:cNvSpPr>
            <a:spLocks noGrp="1"/>
          </p:cNvSpPr>
          <p:nvPr>
            <p:ph type="sldNum" sz="quarter" idx="12"/>
          </p:nvPr>
        </p:nvSpPr>
        <p:spPr/>
        <p:txBody>
          <a:bodyPr/>
          <a:lstStyle/>
          <a:p>
            <a:fld id="{5D27374C-8233-4544-9A9F-CAABD673A9EB}" type="slidenum">
              <a:rPr lang="pt-BR" smtClean="0"/>
              <a:pPr/>
              <a:t>‹nº›</a:t>
            </a:fld>
            <a:endParaRPr lang="pt-B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3050"/>
            <a:ext cx="3008313" cy="1162050"/>
          </a:xfrm>
        </p:spPr>
        <p:txBody>
          <a:bodyPr anchor="b"/>
          <a:lstStyle>
            <a:lvl1pPr algn="l">
              <a:defRPr sz="2000" b="1"/>
            </a:lvl1pPr>
          </a:lstStyle>
          <a:p>
            <a:r>
              <a:rPr lang="pt-BR" smtClean="0"/>
              <a:t>Clique para editar o estilo do título mestre</a:t>
            </a:r>
            <a:endParaRPr lang="pt-BR"/>
          </a:p>
        </p:txBody>
      </p:sp>
      <p:sp>
        <p:nvSpPr>
          <p:cNvPr id="3" name="Espaço Reservado para Conteúd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Tex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smtClean="0"/>
              <a:t>Clique para editar os estilos do texto mestre</a:t>
            </a:r>
          </a:p>
        </p:txBody>
      </p:sp>
      <p:sp>
        <p:nvSpPr>
          <p:cNvPr id="5" name="Espaço Reservado para Data 4"/>
          <p:cNvSpPr>
            <a:spLocks noGrp="1"/>
          </p:cNvSpPr>
          <p:nvPr>
            <p:ph type="dt" sz="half" idx="10"/>
          </p:nvPr>
        </p:nvSpPr>
        <p:spPr/>
        <p:txBody>
          <a:bodyPr/>
          <a:lstStyle/>
          <a:p>
            <a:fld id="{0BA08A66-0958-446A-B824-55B6A8520DFB}" type="datetimeFigureOut">
              <a:rPr lang="pt-BR" smtClean="0"/>
              <a:pPr/>
              <a:t>17/7/2010</a:t>
            </a:fld>
            <a:endParaRPr lang="pt-BR"/>
          </a:p>
        </p:txBody>
      </p:sp>
      <p:sp>
        <p:nvSpPr>
          <p:cNvPr id="6" name="Espaço Reservado para Rodapé 5"/>
          <p:cNvSpPr>
            <a:spLocks noGrp="1"/>
          </p:cNvSpPr>
          <p:nvPr>
            <p:ph type="ftr" sz="quarter" idx="11"/>
          </p:nvPr>
        </p:nvSpPr>
        <p:spPr/>
        <p:txBody>
          <a:bodyPr/>
          <a:lstStyle/>
          <a:p>
            <a:endParaRPr lang="pt-BR"/>
          </a:p>
        </p:txBody>
      </p:sp>
      <p:sp>
        <p:nvSpPr>
          <p:cNvPr id="7" name="Espaço Reservado para Número de Slide 6"/>
          <p:cNvSpPr>
            <a:spLocks noGrp="1"/>
          </p:cNvSpPr>
          <p:nvPr>
            <p:ph type="sldNum" sz="quarter" idx="12"/>
          </p:nvPr>
        </p:nvSpPr>
        <p:spPr/>
        <p:txBody>
          <a:bodyPr/>
          <a:lstStyle/>
          <a:p>
            <a:fld id="{5D27374C-8233-4544-9A9F-CAABD673A9EB}" type="slidenum">
              <a:rPr lang="pt-BR" smtClean="0"/>
              <a:pPr/>
              <a:t>‹nº›</a:t>
            </a:fld>
            <a:endParaRPr lang="pt-B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1792288" y="4800600"/>
            <a:ext cx="5486400" cy="566738"/>
          </a:xfrm>
        </p:spPr>
        <p:txBody>
          <a:bodyPr anchor="b"/>
          <a:lstStyle>
            <a:lvl1pPr algn="l">
              <a:defRPr sz="2000" b="1"/>
            </a:lvl1pPr>
          </a:lstStyle>
          <a:p>
            <a:r>
              <a:rPr lang="pt-BR" smtClean="0"/>
              <a:t>Clique para editar o estilo do título mestre</a:t>
            </a:r>
            <a:endParaRPr lang="pt-BR"/>
          </a:p>
        </p:txBody>
      </p:sp>
      <p:sp>
        <p:nvSpPr>
          <p:cNvPr id="3" name="Espaço Reservado para Imagem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pt-BR"/>
          </a:p>
        </p:txBody>
      </p:sp>
      <p:sp>
        <p:nvSpPr>
          <p:cNvPr id="4" name="Espaço Reservado para Tex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smtClean="0"/>
              <a:t>Clique para editar os estilos do texto mestre</a:t>
            </a:r>
          </a:p>
        </p:txBody>
      </p:sp>
      <p:sp>
        <p:nvSpPr>
          <p:cNvPr id="5" name="Espaço Reservado para Data 4"/>
          <p:cNvSpPr>
            <a:spLocks noGrp="1"/>
          </p:cNvSpPr>
          <p:nvPr>
            <p:ph type="dt" sz="half" idx="10"/>
          </p:nvPr>
        </p:nvSpPr>
        <p:spPr/>
        <p:txBody>
          <a:bodyPr/>
          <a:lstStyle/>
          <a:p>
            <a:fld id="{0BA08A66-0958-446A-B824-55B6A8520DFB}" type="datetimeFigureOut">
              <a:rPr lang="pt-BR" smtClean="0"/>
              <a:pPr/>
              <a:t>17/7/2010</a:t>
            </a:fld>
            <a:endParaRPr lang="pt-BR"/>
          </a:p>
        </p:txBody>
      </p:sp>
      <p:sp>
        <p:nvSpPr>
          <p:cNvPr id="6" name="Espaço Reservado para Rodapé 5"/>
          <p:cNvSpPr>
            <a:spLocks noGrp="1"/>
          </p:cNvSpPr>
          <p:nvPr>
            <p:ph type="ftr" sz="quarter" idx="11"/>
          </p:nvPr>
        </p:nvSpPr>
        <p:spPr/>
        <p:txBody>
          <a:bodyPr/>
          <a:lstStyle/>
          <a:p>
            <a:endParaRPr lang="pt-BR"/>
          </a:p>
        </p:txBody>
      </p:sp>
      <p:sp>
        <p:nvSpPr>
          <p:cNvPr id="7" name="Espaço Reservado para Número de Slide 6"/>
          <p:cNvSpPr>
            <a:spLocks noGrp="1"/>
          </p:cNvSpPr>
          <p:nvPr>
            <p:ph type="sldNum" sz="quarter" idx="12"/>
          </p:nvPr>
        </p:nvSpPr>
        <p:spPr/>
        <p:txBody>
          <a:bodyPr/>
          <a:lstStyle/>
          <a:p>
            <a:fld id="{5D27374C-8233-4544-9A9F-CAABD673A9EB}" type="slidenum">
              <a:rPr lang="pt-BR" smtClean="0"/>
              <a:pPr/>
              <a:t>‹nº›</a:t>
            </a:fld>
            <a:endParaRPr lang="pt-B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Título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pt-BR" smtClean="0"/>
              <a:t>Clique para editar o estilo do título mestre</a:t>
            </a:r>
            <a:endParaRPr lang="pt-BR"/>
          </a:p>
        </p:txBody>
      </p:sp>
      <p:sp>
        <p:nvSpPr>
          <p:cNvPr id="3" name="Espaço Reservado para Texto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BA08A66-0958-446A-B824-55B6A8520DFB}" type="datetimeFigureOut">
              <a:rPr lang="pt-BR" smtClean="0"/>
              <a:pPr/>
              <a:t>17/7/2010</a:t>
            </a:fld>
            <a:endParaRPr lang="pt-BR"/>
          </a:p>
        </p:txBody>
      </p:sp>
      <p:sp>
        <p:nvSpPr>
          <p:cNvPr id="5" name="Espaço Reservado para Rodapé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pt-BR"/>
          </a:p>
        </p:txBody>
      </p:sp>
      <p:sp>
        <p:nvSpPr>
          <p:cNvPr id="6" name="Espaço Reservado para Número de Slid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D27374C-8233-4544-9A9F-CAABD673A9EB}" type="slidenum">
              <a:rPr lang="pt-BR" smtClean="0"/>
              <a:pPr/>
              <a:t>‹nº›</a:t>
            </a:fld>
            <a:endParaRPr lang="pt-B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http://www.rhbrasil.com.br/site/imgs/logos/Logo_RHBrasil_Fundo_Amarelo.jpg" TargetMode="External"/></Relationships>
</file>

<file path=ppt/slides/_rels/slide1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7.xml"/><Relationship Id="rId5" Type="http://schemas.openxmlformats.org/officeDocument/2006/relationships/image" Target="../media/image11.png"/><Relationship Id="rId4" Type="http://schemas.openxmlformats.org/officeDocument/2006/relationships/image" Target="http://www.rhbrasil.com.br/site/imgs/logos/Logo_RHBrasil_Fundo_Amarelo.jpg"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12.png"/><Relationship Id="rId1" Type="http://schemas.openxmlformats.org/officeDocument/2006/relationships/slideLayout" Target="../slideLayouts/slideLayout7.xml"/><Relationship Id="rId5" Type="http://schemas.openxmlformats.org/officeDocument/2006/relationships/image" Target="http://www.rhbrasil.com.br/site/imgs/logos/Logo_RHBrasil_Fundo_Amarelo.jpg" TargetMode="External"/><Relationship Id="rId4" Type="http://schemas.openxmlformats.org/officeDocument/2006/relationships/image" Target="../media/image2.jpeg"/></Relationships>
</file>

<file path=ppt/slides/_rels/slide1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13.png"/><Relationship Id="rId1" Type="http://schemas.openxmlformats.org/officeDocument/2006/relationships/slideLayout" Target="../slideLayouts/slideLayout7.xml"/><Relationship Id="rId5" Type="http://schemas.openxmlformats.org/officeDocument/2006/relationships/image" Target="http://www.rhbrasil.com.br/site/imgs/logos/Logo_RHBrasil_Fundo_Amarelo.jpg" TargetMode="External"/><Relationship Id="rId4" Type="http://schemas.openxmlformats.org/officeDocument/2006/relationships/image" Target="../media/image2.jpeg"/></Relationships>
</file>

<file path=ppt/slides/_rels/slide1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7.xml"/><Relationship Id="rId4" Type="http://schemas.openxmlformats.org/officeDocument/2006/relationships/image" Target="http://www.rhbrasil.com.br/site/imgs/logos/Logo_RHBrasil_Fundo_Amarelo.jpg" TargetMode="External"/></Relationships>
</file>

<file path=ppt/slides/_rels/slide2.xml.rels><?xml version="1.0" encoding="UTF-8" standalone="yes"?>
<Relationships xmlns="http://schemas.openxmlformats.org/package/2006/relationships"><Relationship Id="rId3" Type="http://schemas.openxmlformats.org/officeDocument/2006/relationships/hyperlink" Target="http://www.rhbrasil.com.br/rhbsaas" TargetMode="External"/><Relationship Id="rId7" Type="http://schemas.openxmlformats.org/officeDocument/2006/relationships/image" Target="http://www.rhbrasil.com.br/site/imgs/logos/Logo_RHBrasil_Fundo_Amarelo.jpg"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2.jpeg"/><Relationship Id="rId5" Type="http://schemas.openxmlformats.org/officeDocument/2006/relationships/image" Target="../media/image1.jpeg"/><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4.png"/><Relationship Id="rId1" Type="http://schemas.openxmlformats.org/officeDocument/2006/relationships/slideLayout" Target="../slideLayouts/slideLayout2.xml"/><Relationship Id="rId5" Type="http://schemas.openxmlformats.org/officeDocument/2006/relationships/image" Target="http://www.rhbrasil.com.br/site/imgs/logos/Logo_RHBrasil_Fundo_Amarelo.jpg" TargetMode="External"/><Relationship Id="rId4" Type="http://schemas.openxmlformats.org/officeDocument/2006/relationships/image" Target="../media/image2.jpeg"/></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http://www.rhbrasil.com.br/site/imgs/logos/Logo_RHBrasil_Fundo_Amarelo.jpg"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http://www.rhbrasil.com.br/site/imgs/logos/Logo_RHBrasil_Fundo_Amarelo.jpg"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7.xml"/><Relationship Id="rId5" Type="http://schemas.openxmlformats.org/officeDocument/2006/relationships/image" Target="../media/image7.png"/><Relationship Id="rId4" Type="http://schemas.openxmlformats.org/officeDocument/2006/relationships/image" Target="http://www.rhbrasil.com.br/site/imgs/logos/Logo_RHBrasil_Fundo_Amarelo.jpg"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7.xml"/><Relationship Id="rId5" Type="http://schemas.openxmlformats.org/officeDocument/2006/relationships/image" Target="../media/image8.png"/><Relationship Id="rId4" Type="http://schemas.openxmlformats.org/officeDocument/2006/relationships/image" Target="http://www.rhbrasil.com.br/site/imgs/logos/Logo_RHBrasil_Fundo_Amarelo.jpg"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7.xml"/><Relationship Id="rId5" Type="http://schemas.openxmlformats.org/officeDocument/2006/relationships/image" Target="../media/image9.png"/><Relationship Id="rId4" Type="http://schemas.openxmlformats.org/officeDocument/2006/relationships/image" Target="http://www.rhbrasil.com.br/site/imgs/logos/Logo_RHBrasil_Fundo_Amarelo.jpg"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7.xml"/><Relationship Id="rId5" Type="http://schemas.openxmlformats.org/officeDocument/2006/relationships/image" Target="../media/image10.png"/><Relationship Id="rId4" Type="http://schemas.openxmlformats.org/officeDocument/2006/relationships/image" Target="http://www.rhbrasil.com.br/site/imgs/logos/Logo_RHBrasil_Fundo_Amarelo.jpg"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n-US" dirty="0" err="1" smtClean="0"/>
              <a:t>Apresentação</a:t>
            </a:r>
            <a:r>
              <a:rPr lang="en-US" smtClean="0"/>
              <a:t> </a:t>
            </a:r>
            <a:r>
              <a:rPr lang="en-US" err="1" smtClean="0"/>
              <a:t>RHBSaas</a:t>
            </a:r>
            <a:endParaRPr lang="pt-BR"/>
          </a:p>
        </p:txBody>
      </p:sp>
      <p:sp>
        <p:nvSpPr>
          <p:cNvPr id="4" name="CaixaDeTexto 3"/>
          <p:cNvSpPr txBox="1"/>
          <p:nvPr/>
        </p:nvSpPr>
        <p:spPr>
          <a:xfrm>
            <a:off x="1071538" y="2000240"/>
            <a:ext cx="7143800" cy="3416320"/>
          </a:xfrm>
          <a:prstGeom prst="rect">
            <a:avLst/>
          </a:prstGeom>
          <a:noFill/>
        </p:spPr>
        <p:txBody>
          <a:bodyPr wrap="square" rtlCol="0">
            <a:spAutoFit/>
          </a:bodyPr>
          <a:lstStyle/>
          <a:p>
            <a:r>
              <a:rPr lang="pt-BR" dirty="0" smtClean="0"/>
              <a:t>O </a:t>
            </a:r>
            <a:r>
              <a:rPr lang="pt-BR" dirty="0" err="1" smtClean="0"/>
              <a:t>RHBSaaS</a:t>
            </a:r>
            <a:r>
              <a:rPr lang="pt-BR" dirty="0" smtClean="0"/>
              <a:t> é um novo sistema desenvolvido pela RHBrasil com o intuito de unificar as senhas utilizadas hoje nas nossas aplicações</a:t>
            </a:r>
            <a:r>
              <a:rPr lang="pt-BR" dirty="0" smtClean="0"/>
              <a:t>.</a:t>
            </a:r>
          </a:p>
          <a:p>
            <a:endParaRPr lang="pt-BR" dirty="0" smtClean="0"/>
          </a:p>
          <a:p>
            <a:r>
              <a:rPr lang="pt-BR" dirty="0" smtClean="0"/>
              <a:t>Neste primeiro momento estaremos unificando as senhas de 3 aplicações(Intranet/</a:t>
            </a:r>
            <a:r>
              <a:rPr lang="pt-BR" dirty="0" err="1" smtClean="0"/>
              <a:t>RHBChat</a:t>
            </a:r>
            <a:r>
              <a:rPr lang="pt-BR" dirty="0" smtClean="0"/>
              <a:t> e Sistema de geração de propostas Comercias) assim fazendo com que os esquecimentos diminuam como também facilitando e tornando mais rápido o </a:t>
            </a:r>
            <a:r>
              <a:rPr lang="pt-BR" dirty="0" err="1" smtClean="0"/>
              <a:t>login</a:t>
            </a:r>
            <a:r>
              <a:rPr lang="pt-BR" dirty="0" smtClean="0"/>
              <a:t> nestas 3 aplicações.</a:t>
            </a:r>
          </a:p>
          <a:p>
            <a:endParaRPr lang="en-US" dirty="0" smtClean="0"/>
          </a:p>
          <a:p>
            <a:endParaRPr lang="en-US" dirty="0"/>
          </a:p>
          <a:p>
            <a:endParaRPr lang="en-US" dirty="0" smtClean="0"/>
          </a:p>
          <a:p>
            <a:endParaRPr lang="en-US" dirty="0"/>
          </a:p>
          <a:p>
            <a:endParaRPr lang="pt-BR" dirty="0"/>
          </a:p>
        </p:txBody>
      </p:sp>
      <p:pic>
        <p:nvPicPr>
          <p:cNvPr id="5" name="Imagem 4" descr="LOGO_ETR"/>
          <p:cNvPicPr>
            <a:picLocks noChangeAspect="1" noChangeArrowheads="1"/>
          </p:cNvPicPr>
          <p:nvPr/>
        </p:nvPicPr>
        <p:blipFill>
          <a:blip r:embed="rId2"/>
          <a:srcRect/>
          <a:stretch>
            <a:fillRect/>
          </a:stretch>
        </p:blipFill>
        <p:spPr bwMode="auto">
          <a:xfrm>
            <a:off x="8086725" y="0"/>
            <a:ext cx="914400" cy="549275"/>
          </a:xfrm>
          <a:prstGeom prst="rect">
            <a:avLst/>
          </a:prstGeom>
          <a:noFill/>
          <a:ln w="9525">
            <a:noFill/>
            <a:miter lim="800000"/>
            <a:headEnd/>
            <a:tailEnd/>
          </a:ln>
        </p:spPr>
      </p:pic>
      <p:pic>
        <p:nvPicPr>
          <p:cNvPr id="6" name="Imagem 5" descr="http://www.rhbrasil.com.br/site/imgs/logos/Logo_RHBrasil_Fundo_Amarelo.jpg"/>
          <p:cNvPicPr>
            <a:picLocks noChangeAspect="1" noChangeArrowheads="1"/>
          </p:cNvPicPr>
          <p:nvPr/>
        </p:nvPicPr>
        <p:blipFill>
          <a:blip r:embed="rId3" r:link="rId4" cstate="print"/>
          <a:srcRect/>
          <a:stretch>
            <a:fillRect/>
          </a:stretch>
        </p:blipFill>
        <p:spPr bwMode="auto">
          <a:xfrm>
            <a:off x="71438" y="41275"/>
            <a:ext cx="1371600" cy="457200"/>
          </a:xfrm>
          <a:prstGeom prst="rect">
            <a:avLst/>
          </a:prstGeom>
          <a:noFill/>
          <a:ln w="9525">
            <a:noFill/>
            <a:miter lim="800000"/>
            <a:headEnd/>
            <a:tailEnd/>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m 4" descr="LOGO_ETR"/>
          <p:cNvPicPr>
            <a:picLocks noChangeAspect="1" noChangeArrowheads="1"/>
          </p:cNvPicPr>
          <p:nvPr/>
        </p:nvPicPr>
        <p:blipFill>
          <a:blip r:embed="rId2"/>
          <a:srcRect/>
          <a:stretch>
            <a:fillRect/>
          </a:stretch>
        </p:blipFill>
        <p:spPr bwMode="auto">
          <a:xfrm>
            <a:off x="8086725" y="0"/>
            <a:ext cx="914400" cy="549275"/>
          </a:xfrm>
          <a:prstGeom prst="rect">
            <a:avLst/>
          </a:prstGeom>
          <a:noFill/>
          <a:ln w="9525">
            <a:noFill/>
            <a:miter lim="800000"/>
            <a:headEnd/>
            <a:tailEnd/>
          </a:ln>
        </p:spPr>
      </p:pic>
      <p:pic>
        <p:nvPicPr>
          <p:cNvPr id="4" name="Imagem 5" descr="http://www.rhbrasil.com.br/site/imgs/logos/Logo_RHBrasil_Fundo_Amarelo.jpg"/>
          <p:cNvPicPr>
            <a:picLocks noChangeAspect="1" noChangeArrowheads="1"/>
          </p:cNvPicPr>
          <p:nvPr/>
        </p:nvPicPr>
        <p:blipFill>
          <a:blip r:embed="rId3" r:link="rId4" cstate="print"/>
          <a:srcRect/>
          <a:stretch>
            <a:fillRect/>
          </a:stretch>
        </p:blipFill>
        <p:spPr bwMode="auto">
          <a:xfrm>
            <a:off x="71438" y="41275"/>
            <a:ext cx="1371600" cy="457200"/>
          </a:xfrm>
          <a:prstGeom prst="rect">
            <a:avLst/>
          </a:prstGeom>
          <a:noFill/>
          <a:ln w="9525">
            <a:noFill/>
            <a:miter lim="800000"/>
            <a:headEnd/>
            <a:tailEnd/>
          </a:ln>
        </p:spPr>
      </p:pic>
      <p:sp>
        <p:nvSpPr>
          <p:cNvPr id="5" name="CaixaDeTexto 4"/>
          <p:cNvSpPr txBox="1"/>
          <p:nvPr/>
        </p:nvSpPr>
        <p:spPr>
          <a:xfrm>
            <a:off x="2214546" y="142852"/>
            <a:ext cx="5286412" cy="646331"/>
          </a:xfrm>
          <a:prstGeom prst="rect">
            <a:avLst/>
          </a:prstGeom>
          <a:noFill/>
        </p:spPr>
        <p:txBody>
          <a:bodyPr wrap="square" rtlCol="0">
            <a:spAutoFit/>
          </a:bodyPr>
          <a:lstStyle/>
          <a:p>
            <a:r>
              <a:rPr lang="en-US" dirty="0" smtClean="0"/>
              <a:t>INTRANET RHBRASIL –&gt; </a:t>
            </a:r>
            <a:r>
              <a:rPr lang="en-US" sz="1500" dirty="0" err="1" smtClean="0"/>
              <a:t>Noticias</a:t>
            </a:r>
            <a:r>
              <a:rPr lang="en-US" sz="1500" dirty="0" smtClean="0"/>
              <a:t>/</a:t>
            </a:r>
            <a:r>
              <a:rPr lang="en-US" sz="1500" dirty="0" err="1" smtClean="0"/>
              <a:t>Novidades</a:t>
            </a:r>
            <a:endParaRPr lang="pt-BR" sz="1500" dirty="0" smtClean="0"/>
          </a:p>
          <a:p>
            <a:r>
              <a:rPr lang="en-US" dirty="0" smtClean="0"/>
              <a:t> </a:t>
            </a:r>
            <a:endParaRPr lang="pt-BR" dirty="0"/>
          </a:p>
        </p:txBody>
      </p:sp>
      <p:pic>
        <p:nvPicPr>
          <p:cNvPr id="7171" name="Picture 3"/>
          <p:cNvPicPr>
            <a:picLocks noChangeAspect="1" noChangeArrowheads="1"/>
          </p:cNvPicPr>
          <p:nvPr/>
        </p:nvPicPr>
        <p:blipFill>
          <a:blip r:embed="rId5"/>
          <a:srcRect l="11133" t="26367" r="11523" b="13574"/>
          <a:stretch>
            <a:fillRect/>
          </a:stretch>
        </p:blipFill>
        <p:spPr bwMode="auto">
          <a:xfrm>
            <a:off x="428596" y="1588930"/>
            <a:ext cx="8251922" cy="5126194"/>
          </a:xfrm>
          <a:prstGeom prst="rect">
            <a:avLst/>
          </a:prstGeom>
          <a:noFill/>
          <a:ln w="9525">
            <a:noFill/>
            <a:miter lim="800000"/>
            <a:headEnd/>
            <a:tailEnd/>
          </a:ln>
          <a:effectLst/>
        </p:spPr>
      </p:pic>
      <p:sp>
        <p:nvSpPr>
          <p:cNvPr id="7" name="CaixaDeTexto 6"/>
          <p:cNvSpPr txBox="1"/>
          <p:nvPr/>
        </p:nvSpPr>
        <p:spPr>
          <a:xfrm>
            <a:off x="500034" y="785794"/>
            <a:ext cx="8286808" cy="646331"/>
          </a:xfrm>
          <a:prstGeom prst="rect">
            <a:avLst/>
          </a:prstGeom>
          <a:noFill/>
        </p:spPr>
        <p:txBody>
          <a:bodyPr wrap="square" rtlCol="0">
            <a:spAutoFit/>
          </a:bodyPr>
          <a:lstStyle/>
          <a:p>
            <a:r>
              <a:rPr lang="pt-BR" sz="1200" dirty="0" smtClean="0"/>
              <a:t>Esta nova área tem como objetivo efetuar uma troca de informações de qualidade com todos os colaboradores RHBrasil, aonde por vezes os colegas trocam informações bastante preciosas com os colegas e através de email, poderemos nestas área estar disponibilizando estas informações para toda a empresa. </a:t>
            </a:r>
            <a:endParaRPr lang="pt-BR" sz="1200"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2"/>
          <a:srcRect l="11489" t="26330" r="11276" b="13830"/>
          <a:stretch>
            <a:fillRect/>
          </a:stretch>
        </p:blipFill>
        <p:spPr bwMode="auto">
          <a:xfrm>
            <a:off x="357158" y="1650135"/>
            <a:ext cx="8286808" cy="5136451"/>
          </a:xfrm>
          <a:prstGeom prst="rect">
            <a:avLst/>
          </a:prstGeom>
          <a:noFill/>
          <a:ln w="9525">
            <a:noFill/>
            <a:miter lim="800000"/>
            <a:headEnd/>
            <a:tailEnd/>
          </a:ln>
          <a:effectLst/>
        </p:spPr>
      </p:pic>
      <p:pic>
        <p:nvPicPr>
          <p:cNvPr id="3" name="Imagem 4" descr="LOGO_ETR"/>
          <p:cNvPicPr>
            <a:picLocks noChangeAspect="1" noChangeArrowheads="1"/>
          </p:cNvPicPr>
          <p:nvPr/>
        </p:nvPicPr>
        <p:blipFill>
          <a:blip r:embed="rId3"/>
          <a:srcRect/>
          <a:stretch>
            <a:fillRect/>
          </a:stretch>
        </p:blipFill>
        <p:spPr bwMode="auto">
          <a:xfrm>
            <a:off x="8086725" y="0"/>
            <a:ext cx="914400" cy="549275"/>
          </a:xfrm>
          <a:prstGeom prst="rect">
            <a:avLst/>
          </a:prstGeom>
          <a:noFill/>
          <a:ln w="9525">
            <a:noFill/>
            <a:miter lim="800000"/>
            <a:headEnd/>
            <a:tailEnd/>
          </a:ln>
        </p:spPr>
      </p:pic>
      <p:pic>
        <p:nvPicPr>
          <p:cNvPr id="4" name="Imagem 5" descr="http://www.rhbrasil.com.br/site/imgs/logos/Logo_RHBrasil_Fundo_Amarelo.jpg"/>
          <p:cNvPicPr>
            <a:picLocks noChangeAspect="1" noChangeArrowheads="1"/>
          </p:cNvPicPr>
          <p:nvPr/>
        </p:nvPicPr>
        <p:blipFill>
          <a:blip r:embed="rId4" r:link="rId5" cstate="print"/>
          <a:srcRect/>
          <a:stretch>
            <a:fillRect/>
          </a:stretch>
        </p:blipFill>
        <p:spPr bwMode="auto">
          <a:xfrm>
            <a:off x="71438" y="41275"/>
            <a:ext cx="1371600" cy="457200"/>
          </a:xfrm>
          <a:prstGeom prst="rect">
            <a:avLst/>
          </a:prstGeom>
          <a:noFill/>
          <a:ln w="9525">
            <a:noFill/>
            <a:miter lim="800000"/>
            <a:headEnd/>
            <a:tailEnd/>
          </a:ln>
        </p:spPr>
      </p:pic>
      <p:sp>
        <p:nvSpPr>
          <p:cNvPr id="5" name="CaixaDeTexto 4"/>
          <p:cNvSpPr txBox="1"/>
          <p:nvPr/>
        </p:nvSpPr>
        <p:spPr>
          <a:xfrm>
            <a:off x="2214546" y="142852"/>
            <a:ext cx="5286412" cy="646331"/>
          </a:xfrm>
          <a:prstGeom prst="rect">
            <a:avLst/>
          </a:prstGeom>
          <a:noFill/>
        </p:spPr>
        <p:txBody>
          <a:bodyPr wrap="square" rtlCol="0">
            <a:spAutoFit/>
          </a:bodyPr>
          <a:lstStyle/>
          <a:p>
            <a:r>
              <a:rPr lang="en-US" dirty="0" smtClean="0"/>
              <a:t>INTRANET RHBRASIL –&gt; </a:t>
            </a:r>
            <a:r>
              <a:rPr lang="en-US" sz="1500" dirty="0" err="1" smtClean="0"/>
              <a:t>Eventos</a:t>
            </a:r>
            <a:endParaRPr lang="pt-BR" sz="1500" dirty="0" smtClean="0"/>
          </a:p>
          <a:p>
            <a:r>
              <a:rPr lang="en-US" dirty="0" smtClean="0"/>
              <a:t> </a:t>
            </a:r>
            <a:endParaRPr lang="pt-BR" dirty="0"/>
          </a:p>
        </p:txBody>
      </p:sp>
      <p:sp>
        <p:nvSpPr>
          <p:cNvPr id="6" name="CaixaDeTexto 5"/>
          <p:cNvSpPr txBox="1"/>
          <p:nvPr/>
        </p:nvSpPr>
        <p:spPr>
          <a:xfrm>
            <a:off x="500034" y="928670"/>
            <a:ext cx="8286808" cy="276999"/>
          </a:xfrm>
          <a:prstGeom prst="rect">
            <a:avLst/>
          </a:prstGeom>
          <a:noFill/>
        </p:spPr>
        <p:txBody>
          <a:bodyPr wrap="square" rtlCol="0">
            <a:spAutoFit/>
          </a:bodyPr>
          <a:lstStyle/>
          <a:p>
            <a:r>
              <a:rPr lang="pt-BR" sz="1200" dirty="0" smtClean="0"/>
              <a:t>Dentro desta área serão disponibilizados as fotos e vídeos de eventos efetuados por todas as unidades RHBrasil, </a:t>
            </a:r>
            <a:endParaRPr lang="pt-BR" sz="1200"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p:cNvPicPr>
            <a:picLocks noChangeAspect="1" noChangeArrowheads="1"/>
          </p:cNvPicPr>
          <p:nvPr/>
        </p:nvPicPr>
        <p:blipFill>
          <a:blip r:embed="rId2"/>
          <a:srcRect l="11133" t="25635" r="10937" b="13574"/>
          <a:stretch>
            <a:fillRect/>
          </a:stretch>
        </p:blipFill>
        <p:spPr bwMode="auto">
          <a:xfrm>
            <a:off x="857224" y="2051804"/>
            <a:ext cx="7358114" cy="4591906"/>
          </a:xfrm>
          <a:prstGeom prst="rect">
            <a:avLst/>
          </a:prstGeom>
          <a:noFill/>
          <a:ln w="9525">
            <a:noFill/>
            <a:miter lim="800000"/>
            <a:headEnd/>
            <a:tailEnd/>
          </a:ln>
          <a:effectLst/>
        </p:spPr>
      </p:pic>
      <p:pic>
        <p:nvPicPr>
          <p:cNvPr id="3" name="Imagem 4" descr="LOGO_ETR"/>
          <p:cNvPicPr>
            <a:picLocks noChangeAspect="1" noChangeArrowheads="1"/>
          </p:cNvPicPr>
          <p:nvPr/>
        </p:nvPicPr>
        <p:blipFill>
          <a:blip r:embed="rId3"/>
          <a:srcRect/>
          <a:stretch>
            <a:fillRect/>
          </a:stretch>
        </p:blipFill>
        <p:spPr bwMode="auto">
          <a:xfrm>
            <a:off x="8086725" y="0"/>
            <a:ext cx="914400" cy="549275"/>
          </a:xfrm>
          <a:prstGeom prst="rect">
            <a:avLst/>
          </a:prstGeom>
          <a:noFill/>
          <a:ln w="9525">
            <a:noFill/>
            <a:miter lim="800000"/>
            <a:headEnd/>
            <a:tailEnd/>
          </a:ln>
        </p:spPr>
      </p:pic>
      <p:pic>
        <p:nvPicPr>
          <p:cNvPr id="4" name="Imagem 5" descr="http://www.rhbrasil.com.br/site/imgs/logos/Logo_RHBrasil_Fundo_Amarelo.jpg"/>
          <p:cNvPicPr>
            <a:picLocks noChangeAspect="1" noChangeArrowheads="1"/>
          </p:cNvPicPr>
          <p:nvPr/>
        </p:nvPicPr>
        <p:blipFill>
          <a:blip r:embed="rId4" r:link="rId5" cstate="print"/>
          <a:srcRect/>
          <a:stretch>
            <a:fillRect/>
          </a:stretch>
        </p:blipFill>
        <p:spPr bwMode="auto">
          <a:xfrm>
            <a:off x="71438" y="41275"/>
            <a:ext cx="1371600" cy="457200"/>
          </a:xfrm>
          <a:prstGeom prst="rect">
            <a:avLst/>
          </a:prstGeom>
          <a:noFill/>
          <a:ln w="9525">
            <a:noFill/>
            <a:miter lim="800000"/>
            <a:headEnd/>
            <a:tailEnd/>
          </a:ln>
        </p:spPr>
      </p:pic>
      <p:sp>
        <p:nvSpPr>
          <p:cNvPr id="5" name="CaixaDeTexto 4"/>
          <p:cNvSpPr txBox="1"/>
          <p:nvPr/>
        </p:nvSpPr>
        <p:spPr>
          <a:xfrm>
            <a:off x="2214546" y="142852"/>
            <a:ext cx="5286412" cy="646331"/>
          </a:xfrm>
          <a:prstGeom prst="rect">
            <a:avLst/>
          </a:prstGeom>
          <a:noFill/>
        </p:spPr>
        <p:txBody>
          <a:bodyPr wrap="square" rtlCol="0">
            <a:spAutoFit/>
          </a:bodyPr>
          <a:lstStyle/>
          <a:p>
            <a:r>
              <a:rPr lang="en-US" dirty="0" smtClean="0"/>
              <a:t>INTRANET RHBRASIL –&gt; </a:t>
            </a:r>
            <a:r>
              <a:rPr lang="en-US" sz="1500" dirty="0" err="1" smtClean="0"/>
              <a:t>Busca</a:t>
            </a:r>
            <a:r>
              <a:rPr lang="en-US" sz="1500" dirty="0" smtClean="0"/>
              <a:t> simples e </a:t>
            </a:r>
            <a:r>
              <a:rPr lang="en-US" sz="1500" dirty="0" err="1" smtClean="0"/>
              <a:t>avançada</a:t>
            </a:r>
            <a:endParaRPr lang="pt-BR" sz="1500" dirty="0" smtClean="0"/>
          </a:p>
          <a:p>
            <a:r>
              <a:rPr lang="en-US" dirty="0" smtClean="0"/>
              <a:t> </a:t>
            </a:r>
            <a:endParaRPr lang="pt-BR" dirty="0"/>
          </a:p>
        </p:txBody>
      </p:sp>
      <p:sp>
        <p:nvSpPr>
          <p:cNvPr id="6" name="CaixaDeTexto 5"/>
          <p:cNvSpPr txBox="1"/>
          <p:nvPr/>
        </p:nvSpPr>
        <p:spPr>
          <a:xfrm>
            <a:off x="500034" y="928670"/>
            <a:ext cx="8286808" cy="646331"/>
          </a:xfrm>
          <a:prstGeom prst="rect">
            <a:avLst/>
          </a:prstGeom>
          <a:noFill/>
        </p:spPr>
        <p:txBody>
          <a:bodyPr wrap="square" rtlCol="0">
            <a:spAutoFit/>
          </a:bodyPr>
          <a:lstStyle/>
          <a:p>
            <a:r>
              <a:rPr lang="pt-BR" sz="1200" dirty="0" smtClean="0"/>
              <a:t>Como falado já anteriormente um dos objetivos da nova intranet era facilitar a busca de qualquer conteúdo dentro da intranet, por isso foram criados duas áreas para pesquisa, uma é a área “Pesquisa Rápida” que esta presente no canto superior direito em qualquer parte da intranet,  e também o item Busca avançada que possibilita maior opção de critérios para a pesquisa. </a:t>
            </a:r>
            <a:endParaRPr lang="pt-BR" sz="1200" dirty="0"/>
          </a:p>
        </p:txBody>
      </p:sp>
      <p:cxnSp>
        <p:nvCxnSpPr>
          <p:cNvPr id="8" name="Conector de seta reta 7"/>
          <p:cNvCxnSpPr/>
          <p:nvPr/>
        </p:nvCxnSpPr>
        <p:spPr>
          <a:xfrm>
            <a:off x="4857752" y="1285860"/>
            <a:ext cx="1857388" cy="1143008"/>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ixaDeTexto 1"/>
          <p:cNvSpPr txBox="1">
            <a:spLocks noChangeArrowheads="1"/>
          </p:cNvSpPr>
          <p:nvPr/>
        </p:nvSpPr>
        <p:spPr bwMode="auto">
          <a:xfrm>
            <a:off x="1000125" y="2813050"/>
            <a:ext cx="7429500" cy="830263"/>
          </a:xfrm>
          <a:prstGeom prst="rect">
            <a:avLst/>
          </a:prstGeom>
          <a:noFill/>
          <a:ln w="9525">
            <a:noFill/>
            <a:miter lim="800000"/>
            <a:headEnd/>
            <a:tailEnd/>
          </a:ln>
        </p:spPr>
        <p:txBody>
          <a:bodyPr>
            <a:spAutoFit/>
          </a:bodyPr>
          <a:lstStyle/>
          <a:p>
            <a:pPr algn="ctr"/>
            <a:r>
              <a:rPr lang="pt-BR" sz="4800" b="1" dirty="0">
                <a:latin typeface="Tahoma" pitchFamily="34" charset="0"/>
                <a:cs typeface="Tahoma" pitchFamily="34" charset="0"/>
              </a:rPr>
              <a:t>OBRIGADO!</a:t>
            </a:r>
          </a:p>
        </p:txBody>
      </p:sp>
      <p:pic>
        <p:nvPicPr>
          <p:cNvPr id="3" name="Imagem 4" descr="LOGO_ETR"/>
          <p:cNvPicPr>
            <a:picLocks noChangeAspect="1" noChangeArrowheads="1"/>
          </p:cNvPicPr>
          <p:nvPr/>
        </p:nvPicPr>
        <p:blipFill>
          <a:blip r:embed="rId2"/>
          <a:srcRect/>
          <a:stretch>
            <a:fillRect/>
          </a:stretch>
        </p:blipFill>
        <p:spPr bwMode="auto">
          <a:xfrm>
            <a:off x="8086725" y="0"/>
            <a:ext cx="914400" cy="549275"/>
          </a:xfrm>
          <a:prstGeom prst="rect">
            <a:avLst/>
          </a:prstGeom>
          <a:noFill/>
          <a:ln w="9525">
            <a:noFill/>
            <a:miter lim="800000"/>
            <a:headEnd/>
            <a:tailEnd/>
          </a:ln>
        </p:spPr>
      </p:pic>
      <p:pic>
        <p:nvPicPr>
          <p:cNvPr id="4" name="Imagem 5" descr="http://www.rhbrasil.com.br/site/imgs/logos/Logo_RHBrasil_Fundo_Amarelo.jpg"/>
          <p:cNvPicPr>
            <a:picLocks noChangeAspect="1" noChangeArrowheads="1"/>
          </p:cNvPicPr>
          <p:nvPr/>
        </p:nvPicPr>
        <p:blipFill>
          <a:blip r:embed="rId3" r:link="rId4" cstate="print"/>
          <a:srcRect/>
          <a:stretch>
            <a:fillRect/>
          </a:stretch>
        </p:blipFill>
        <p:spPr bwMode="auto">
          <a:xfrm>
            <a:off x="71438" y="41275"/>
            <a:ext cx="1371600" cy="457200"/>
          </a:xfrm>
          <a:prstGeom prst="rect">
            <a:avLst/>
          </a:prstGeom>
          <a:noFill/>
          <a:ln w="9525">
            <a:noFill/>
            <a:miter lim="800000"/>
            <a:headEnd/>
            <a:tailEnd/>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aixaDeTexto 5"/>
          <p:cNvSpPr txBox="1"/>
          <p:nvPr/>
        </p:nvSpPr>
        <p:spPr>
          <a:xfrm>
            <a:off x="2000232" y="500042"/>
            <a:ext cx="4929222" cy="646331"/>
          </a:xfrm>
          <a:prstGeom prst="rect">
            <a:avLst/>
          </a:prstGeom>
          <a:noFill/>
        </p:spPr>
        <p:txBody>
          <a:bodyPr wrap="square" rtlCol="0">
            <a:spAutoFit/>
          </a:bodyPr>
          <a:lstStyle/>
          <a:p>
            <a:r>
              <a:rPr lang="en-US" smtClean="0"/>
              <a:t>Entre no link </a:t>
            </a:r>
            <a:r>
              <a:rPr lang="en-US" smtClean="0">
                <a:hlinkClick r:id="rId3"/>
              </a:rPr>
              <a:t>http://www.rhbrasil.com.br/rhbsaas</a:t>
            </a:r>
            <a:endParaRPr lang="pt-BR" smtClean="0"/>
          </a:p>
          <a:p>
            <a:endParaRPr lang="en-US" smtClean="0"/>
          </a:p>
        </p:txBody>
      </p:sp>
      <p:sp>
        <p:nvSpPr>
          <p:cNvPr id="7" name="CaixaDeTexto 6"/>
          <p:cNvSpPr txBox="1"/>
          <p:nvPr/>
        </p:nvSpPr>
        <p:spPr>
          <a:xfrm>
            <a:off x="1571604" y="5214950"/>
            <a:ext cx="5429288" cy="1200329"/>
          </a:xfrm>
          <a:prstGeom prst="rect">
            <a:avLst/>
          </a:prstGeom>
          <a:noFill/>
        </p:spPr>
        <p:txBody>
          <a:bodyPr wrap="square" rtlCol="0">
            <a:spAutoFit/>
          </a:bodyPr>
          <a:lstStyle/>
          <a:p>
            <a:r>
              <a:rPr lang="pt-BR" dirty="0" smtClean="0"/>
              <a:t>Deverá aparecer uma caixa idêntica a mostrada a cima, e nela você deverá inserir seu email e a senha utilizada atualmente em seu acesso ao </a:t>
            </a:r>
            <a:r>
              <a:rPr lang="pt-BR" dirty="0" err="1" smtClean="0"/>
              <a:t>RHBChat</a:t>
            </a:r>
            <a:r>
              <a:rPr lang="pt-BR" dirty="0" smtClean="0"/>
              <a:t> e clique no botão “Entrar”. </a:t>
            </a:r>
            <a:endParaRPr lang="pt-BR" dirty="0"/>
          </a:p>
        </p:txBody>
      </p:sp>
      <p:pic>
        <p:nvPicPr>
          <p:cNvPr id="1028" name="Picture 4"/>
          <p:cNvPicPr>
            <a:picLocks noChangeAspect="1" noChangeArrowheads="1"/>
          </p:cNvPicPr>
          <p:nvPr/>
        </p:nvPicPr>
        <p:blipFill>
          <a:blip r:embed="rId4"/>
          <a:srcRect l="27734" t="12646" r="27148" b="55127"/>
          <a:stretch>
            <a:fillRect/>
          </a:stretch>
        </p:blipFill>
        <p:spPr bwMode="auto">
          <a:xfrm>
            <a:off x="1571604" y="1428736"/>
            <a:ext cx="5500726" cy="3143272"/>
          </a:xfrm>
          <a:prstGeom prst="rect">
            <a:avLst/>
          </a:prstGeom>
          <a:noFill/>
          <a:ln w="9525">
            <a:noFill/>
            <a:miter lim="800000"/>
            <a:headEnd/>
            <a:tailEnd/>
          </a:ln>
          <a:effectLst/>
        </p:spPr>
      </p:pic>
      <p:pic>
        <p:nvPicPr>
          <p:cNvPr id="9" name="Imagem 4" descr="LOGO_ETR"/>
          <p:cNvPicPr>
            <a:picLocks noChangeAspect="1" noChangeArrowheads="1"/>
          </p:cNvPicPr>
          <p:nvPr/>
        </p:nvPicPr>
        <p:blipFill>
          <a:blip r:embed="rId5"/>
          <a:srcRect/>
          <a:stretch>
            <a:fillRect/>
          </a:stretch>
        </p:blipFill>
        <p:spPr bwMode="auto">
          <a:xfrm>
            <a:off x="8086725" y="0"/>
            <a:ext cx="914400" cy="549275"/>
          </a:xfrm>
          <a:prstGeom prst="rect">
            <a:avLst/>
          </a:prstGeom>
          <a:noFill/>
          <a:ln w="9525">
            <a:noFill/>
            <a:miter lim="800000"/>
            <a:headEnd/>
            <a:tailEnd/>
          </a:ln>
        </p:spPr>
      </p:pic>
      <p:pic>
        <p:nvPicPr>
          <p:cNvPr id="10" name="Imagem 5" descr="http://www.rhbrasil.com.br/site/imgs/logos/Logo_RHBrasil_Fundo_Amarelo.jpg"/>
          <p:cNvPicPr>
            <a:picLocks noChangeAspect="1" noChangeArrowheads="1"/>
          </p:cNvPicPr>
          <p:nvPr/>
        </p:nvPicPr>
        <p:blipFill>
          <a:blip r:embed="rId6" r:link="rId7" cstate="print"/>
          <a:srcRect/>
          <a:stretch>
            <a:fillRect/>
          </a:stretch>
        </p:blipFill>
        <p:spPr bwMode="auto">
          <a:xfrm>
            <a:off x="71438" y="41275"/>
            <a:ext cx="1371600" cy="457200"/>
          </a:xfrm>
          <a:prstGeom prst="rect">
            <a:avLst/>
          </a:prstGeom>
          <a:noFill/>
          <a:ln w="9525">
            <a:noFill/>
            <a:miter lim="800000"/>
            <a:headEnd/>
            <a:tailEnd/>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Grp="1" noChangeAspect="1" noChangeArrowheads="1"/>
          </p:cNvPicPr>
          <p:nvPr>
            <p:ph idx="1"/>
          </p:nvPr>
        </p:nvPicPr>
        <p:blipFill>
          <a:blip r:embed="rId2"/>
          <a:srcRect t="11996" b="2771"/>
          <a:stretch>
            <a:fillRect/>
          </a:stretch>
        </p:blipFill>
        <p:spPr bwMode="auto">
          <a:xfrm>
            <a:off x="1142976" y="1857364"/>
            <a:ext cx="6914631" cy="4714884"/>
          </a:xfrm>
          <a:prstGeom prst="rect">
            <a:avLst/>
          </a:prstGeom>
          <a:noFill/>
          <a:ln w="9525">
            <a:noFill/>
            <a:miter lim="800000"/>
            <a:headEnd/>
            <a:tailEnd/>
          </a:ln>
          <a:effectLst/>
        </p:spPr>
      </p:pic>
      <p:sp>
        <p:nvSpPr>
          <p:cNvPr id="5" name="CaixaDeTexto 4"/>
          <p:cNvSpPr txBox="1"/>
          <p:nvPr/>
        </p:nvSpPr>
        <p:spPr>
          <a:xfrm>
            <a:off x="1357290" y="928670"/>
            <a:ext cx="6286544" cy="646331"/>
          </a:xfrm>
          <a:prstGeom prst="rect">
            <a:avLst/>
          </a:prstGeom>
          <a:noFill/>
        </p:spPr>
        <p:txBody>
          <a:bodyPr wrap="square" rtlCol="0">
            <a:spAutoFit/>
          </a:bodyPr>
          <a:lstStyle/>
          <a:p>
            <a:r>
              <a:rPr lang="en-US" dirty="0" err="1" smtClean="0"/>
              <a:t>Esta</a:t>
            </a:r>
            <a:r>
              <a:rPr lang="en-US" dirty="0" smtClean="0"/>
              <a:t> é a nova </a:t>
            </a:r>
            <a:r>
              <a:rPr lang="en-US" dirty="0" err="1" smtClean="0"/>
              <a:t>identidade</a:t>
            </a:r>
            <a:r>
              <a:rPr lang="en-US" dirty="0" smtClean="0"/>
              <a:t>, </a:t>
            </a:r>
            <a:r>
              <a:rPr lang="en-US" dirty="0" err="1" smtClean="0"/>
              <a:t>em</a:t>
            </a:r>
            <a:r>
              <a:rPr lang="en-US" dirty="0" smtClean="0"/>
              <a:t> </a:t>
            </a:r>
            <a:r>
              <a:rPr lang="en-US" dirty="0" err="1" smtClean="0"/>
              <a:t>seu</a:t>
            </a:r>
            <a:r>
              <a:rPr lang="en-US" dirty="0" smtClean="0"/>
              <a:t> menu superior </a:t>
            </a:r>
            <a:r>
              <a:rPr lang="en-US" dirty="0" err="1" smtClean="0"/>
              <a:t>estarão</a:t>
            </a:r>
            <a:r>
              <a:rPr lang="en-US" dirty="0" smtClean="0"/>
              <a:t> </a:t>
            </a:r>
            <a:r>
              <a:rPr lang="en-US" dirty="0" err="1" smtClean="0"/>
              <a:t>listados</a:t>
            </a:r>
            <a:r>
              <a:rPr lang="en-US" dirty="0" smtClean="0"/>
              <a:t> </a:t>
            </a:r>
            <a:r>
              <a:rPr lang="en-US" dirty="0" err="1" smtClean="0"/>
              <a:t>apenas</a:t>
            </a:r>
            <a:r>
              <a:rPr lang="en-US" dirty="0" smtClean="0"/>
              <a:t> </a:t>
            </a:r>
            <a:r>
              <a:rPr lang="en-US" dirty="0" err="1" smtClean="0"/>
              <a:t>os</a:t>
            </a:r>
            <a:r>
              <a:rPr lang="en-US" dirty="0" smtClean="0"/>
              <a:t> </a:t>
            </a:r>
            <a:r>
              <a:rPr lang="en-US" dirty="0" err="1" smtClean="0"/>
              <a:t>sistema</a:t>
            </a:r>
            <a:r>
              <a:rPr lang="en-US" dirty="0" smtClean="0"/>
              <a:t> </a:t>
            </a:r>
            <a:r>
              <a:rPr lang="en-US" dirty="0" err="1" smtClean="0"/>
              <a:t>que</a:t>
            </a:r>
            <a:r>
              <a:rPr lang="en-US" dirty="0" smtClean="0"/>
              <a:t> o </a:t>
            </a:r>
            <a:r>
              <a:rPr lang="en-US" dirty="0" err="1" smtClean="0"/>
              <a:t>usuário</a:t>
            </a:r>
            <a:r>
              <a:rPr lang="en-US" dirty="0" smtClean="0"/>
              <a:t> </a:t>
            </a:r>
            <a:r>
              <a:rPr lang="en-US" dirty="0" err="1" smtClean="0"/>
              <a:t>possui</a:t>
            </a:r>
            <a:r>
              <a:rPr lang="en-US" dirty="0" smtClean="0"/>
              <a:t> </a:t>
            </a:r>
            <a:r>
              <a:rPr lang="en-US" dirty="0" err="1" smtClean="0"/>
              <a:t>acesso</a:t>
            </a:r>
            <a:r>
              <a:rPr lang="en-US" dirty="0" smtClean="0"/>
              <a:t>.</a:t>
            </a:r>
            <a:endParaRPr lang="pt-BR" dirty="0"/>
          </a:p>
        </p:txBody>
      </p:sp>
      <p:pic>
        <p:nvPicPr>
          <p:cNvPr id="6" name="Imagem 4" descr="LOGO_ETR"/>
          <p:cNvPicPr>
            <a:picLocks noChangeAspect="1" noChangeArrowheads="1"/>
          </p:cNvPicPr>
          <p:nvPr/>
        </p:nvPicPr>
        <p:blipFill>
          <a:blip r:embed="rId3"/>
          <a:srcRect/>
          <a:stretch>
            <a:fillRect/>
          </a:stretch>
        </p:blipFill>
        <p:spPr bwMode="auto">
          <a:xfrm>
            <a:off x="8086725" y="0"/>
            <a:ext cx="914400" cy="549275"/>
          </a:xfrm>
          <a:prstGeom prst="rect">
            <a:avLst/>
          </a:prstGeom>
          <a:noFill/>
          <a:ln w="9525">
            <a:noFill/>
            <a:miter lim="800000"/>
            <a:headEnd/>
            <a:tailEnd/>
          </a:ln>
        </p:spPr>
      </p:pic>
      <p:pic>
        <p:nvPicPr>
          <p:cNvPr id="7" name="Imagem 5" descr="http://www.rhbrasil.com.br/site/imgs/logos/Logo_RHBrasil_Fundo_Amarelo.jpg"/>
          <p:cNvPicPr>
            <a:picLocks noChangeAspect="1" noChangeArrowheads="1"/>
          </p:cNvPicPr>
          <p:nvPr/>
        </p:nvPicPr>
        <p:blipFill>
          <a:blip r:embed="rId4" r:link="rId5" cstate="print"/>
          <a:srcRect/>
          <a:stretch>
            <a:fillRect/>
          </a:stretch>
        </p:blipFill>
        <p:spPr bwMode="auto">
          <a:xfrm>
            <a:off x="71438" y="41275"/>
            <a:ext cx="1371600" cy="457200"/>
          </a:xfrm>
          <a:prstGeom prst="rect">
            <a:avLst/>
          </a:prstGeom>
          <a:noFill/>
          <a:ln w="9525">
            <a:noFill/>
            <a:miter lim="800000"/>
            <a:headEnd/>
            <a:tailEnd/>
          </a:ln>
        </p:spPr>
      </p:pic>
      <p:sp>
        <p:nvSpPr>
          <p:cNvPr id="11" name="Retângulo 10"/>
          <p:cNvSpPr/>
          <p:nvPr/>
        </p:nvSpPr>
        <p:spPr>
          <a:xfrm>
            <a:off x="1000100" y="2000240"/>
            <a:ext cx="7215238" cy="357190"/>
          </a:xfrm>
          <a:prstGeom prst="rect">
            <a:avLst/>
          </a:prstGeom>
          <a:noFill/>
          <a:ln w="5715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m 4" descr="LOGO_ETR"/>
          <p:cNvPicPr>
            <a:picLocks noChangeAspect="1" noChangeArrowheads="1"/>
          </p:cNvPicPr>
          <p:nvPr/>
        </p:nvPicPr>
        <p:blipFill>
          <a:blip r:embed="rId2"/>
          <a:srcRect/>
          <a:stretch>
            <a:fillRect/>
          </a:stretch>
        </p:blipFill>
        <p:spPr bwMode="auto">
          <a:xfrm>
            <a:off x="8086725" y="0"/>
            <a:ext cx="914400" cy="549275"/>
          </a:xfrm>
          <a:prstGeom prst="rect">
            <a:avLst/>
          </a:prstGeom>
          <a:noFill/>
          <a:ln w="9525">
            <a:noFill/>
            <a:miter lim="800000"/>
            <a:headEnd/>
            <a:tailEnd/>
          </a:ln>
        </p:spPr>
      </p:pic>
      <p:pic>
        <p:nvPicPr>
          <p:cNvPr id="5" name="Imagem 5" descr="http://www.rhbrasil.com.br/site/imgs/logos/Logo_RHBrasil_Fundo_Amarelo.jpg"/>
          <p:cNvPicPr>
            <a:picLocks noChangeAspect="1" noChangeArrowheads="1"/>
          </p:cNvPicPr>
          <p:nvPr/>
        </p:nvPicPr>
        <p:blipFill>
          <a:blip r:embed="rId3" r:link="rId4" cstate="print"/>
          <a:srcRect/>
          <a:stretch>
            <a:fillRect/>
          </a:stretch>
        </p:blipFill>
        <p:spPr bwMode="auto">
          <a:xfrm>
            <a:off x="71438" y="41275"/>
            <a:ext cx="1371600" cy="457200"/>
          </a:xfrm>
          <a:prstGeom prst="rect">
            <a:avLst/>
          </a:prstGeom>
          <a:noFill/>
          <a:ln w="9525">
            <a:noFill/>
            <a:miter lim="800000"/>
            <a:headEnd/>
            <a:tailEnd/>
          </a:ln>
        </p:spPr>
      </p:pic>
      <p:pic>
        <p:nvPicPr>
          <p:cNvPr id="1026" name="Picture 2"/>
          <p:cNvPicPr>
            <a:picLocks noGrp="1" noChangeAspect="1" noChangeArrowheads="1"/>
          </p:cNvPicPr>
          <p:nvPr>
            <p:ph idx="1"/>
          </p:nvPr>
        </p:nvPicPr>
        <p:blipFill>
          <a:blip r:embed="rId5"/>
          <a:srcRect t="15152" b="2771"/>
          <a:stretch>
            <a:fillRect/>
          </a:stretch>
        </p:blipFill>
        <p:spPr bwMode="auto">
          <a:xfrm>
            <a:off x="714348" y="1908222"/>
            <a:ext cx="7429552" cy="4878364"/>
          </a:xfrm>
          <a:prstGeom prst="rect">
            <a:avLst/>
          </a:prstGeom>
          <a:noFill/>
          <a:ln w="9525">
            <a:noFill/>
            <a:miter lim="800000"/>
            <a:headEnd/>
            <a:tailEnd/>
          </a:ln>
          <a:effectLst/>
        </p:spPr>
      </p:pic>
      <p:sp>
        <p:nvSpPr>
          <p:cNvPr id="7" name="CaixaDeTexto 6"/>
          <p:cNvSpPr txBox="1"/>
          <p:nvPr/>
        </p:nvSpPr>
        <p:spPr>
          <a:xfrm>
            <a:off x="500034" y="928670"/>
            <a:ext cx="8072494" cy="938719"/>
          </a:xfrm>
          <a:prstGeom prst="rect">
            <a:avLst/>
          </a:prstGeom>
          <a:noFill/>
        </p:spPr>
        <p:txBody>
          <a:bodyPr wrap="square" rtlCol="0">
            <a:spAutoFit/>
          </a:bodyPr>
          <a:lstStyle/>
          <a:p>
            <a:r>
              <a:rPr lang="pt-BR" sz="1100" dirty="0" smtClean="0"/>
              <a:t>A intranet RHBrasil também foi remodelada por completo, o objetivo da criação desta nova intranet  alem de dar uma nova </a:t>
            </a:r>
          </a:p>
          <a:p>
            <a:r>
              <a:rPr lang="pt-BR" sz="1100" dirty="0" smtClean="0"/>
              <a:t>Imagem foi  facilitar o acesso a TODO o conteúdo disponível em seu interior</a:t>
            </a:r>
            <a:r>
              <a:rPr lang="pt-BR" sz="1100" dirty="0" smtClean="0"/>
              <a:t>.</a:t>
            </a:r>
          </a:p>
          <a:p>
            <a:endParaRPr lang="pt-BR" sz="1100" dirty="0" smtClean="0"/>
          </a:p>
          <a:p>
            <a:r>
              <a:rPr lang="pt-BR" sz="1100" dirty="0" smtClean="0"/>
              <a:t>Será disponibilizado acessos, para que uma pessoa de cada área da empresa tenha possibilidade de incluir novos materiais  facilitando/agilizando também o processo de inclusão dos mesmos. </a:t>
            </a:r>
            <a:endParaRPr lang="pt-BR" sz="1100" dirty="0"/>
          </a:p>
        </p:txBody>
      </p:sp>
      <p:sp>
        <p:nvSpPr>
          <p:cNvPr id="8" name="CaixaDeTexto 7"/>
          <p:cNvSpPr txBox="1"/>
          <p:nvPr/>
        </p:nvSpPr>
        <p:spPr>
          <a:xfrm>
            <a:off x="3357554" y="142852"/>
            <a:ext cx="2286016" cy="369332"/>
          </a:xfrm>
          <a:prstGeom prst="rect">
            <a:avLst/>
          </a:prstGeom>
          <a:noFill/>
        </p:spPr>
        <p:txBody>
          <a:bodyPr wrap="square" rtlCol="0">
            <a:spAutoFit/>
          </a:bodyPr>
          <a:lstStyle/>
          <a:p>
            <a:r>
              <a:rPr lang="en-US" smtClean="0"/>
              <a:t>INTRANET RHBRASIL</a:t>
            </a:r>
            <a:endParaRPr lang="pt-B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m 4" descr="LOGO_ETR"/>
          <p:cNvPicPr>
            <a:picLocks noChangeAspect="1" noChangeArrowheads="1"/>
          </p:cNvPicPr>
          <p:nvPr/>
        </p:nvPicPr>
        <p:blipFill>
          <a:blip r:embed="rId2"/>
          <a:srcRect/>
          <a:stretch>
            <a:fillRect/>
          </a:stretch>
        </p:blipFill>
        <p:spPr bwMode="auto">
          <a:xfrm>
            <a:off x="8086725" y="0"/>
            <a:ext cx="914400" cy="549275"/>
          </a:xfrm>
          <a:prstGeom prst="rect">
            <a:avLst/>
          </a:prstGeom>
          <a:noFill/>
          <a:ln w="9525">
            <a:noFill/>
            <a:miter lim="800000"/>
            <a:headEnd/>
            <a:tailEnd/>
          </a:ln>
        </p:spPr>
      </p:pic>
      <p:pic>
        <p:nvPicPr>
          <p:cNvPr id="5" name="Imagem 5" descr="http://www.rhbrasil.com.br/site/imgs/logos/Logo_RHBrasil_Fundo_Amarelo.jpg"/>
          <p:cNvPicPr>
            <a:picLocks noChangeAspect="1" noChangeArrowheads="1"/>
          </p:cNvPicPr>
          <p:nvPr/>
        </p:nvPicPr>
        <p:blipFill>
          <a:blip r:embed="rId3" r:link="rId4" cstate="print"/>
          <a:srcRect/>
          <a:stretch>
            <a:fillRect/>
          </a:stretch>
        </p:blipFill>
        <p:spPr bwMode="auto">
          <a:xfrm>
            <a:off x="71438" y="41275"/>
            <a:ext cx="1371600" cy="457200"/>
          </a:xfrm>
          <a:prstGeom prst="rect">
            <a:avLst/>
          </a:prstGeom>
          <a:noFill/>
          <a:ln w="9525">
            <a:noFill/>
            <a:miter lim="800000"/>
            <a:headEnd/>
            <a:tailEnd/>
          </a:ln>
        </p:spPr>
      </p:pic>
      <p:sp>
        <p:nvSpPr>
          <p:cNvPr id="6" name="CaixaDeTexto 5"/>
          <p:cNvSpPr txBox="1"/>
          <p:nvPr/>
        </p:nvSpPr>
        <p:spPr>
          <a:xfrm>
            <a:off x="2857488" y="142852"/>
            <a:ext cx="3714776" cy="646331"/>
          </a:xfrm>
          <a:prstGeom prst="rect">
            <a:avLst/>
          </a:prstGeom>
          <a:noFill/>
        </p:spPr>
        <p:txBody>
          <a:bodyPr wrap="square" rtlCol="0">
            <a:spAutoFit/>
          </a:bodyPr>
          <a:lstStyle/>
          <a:p>
            <a:r>
              <a:rPr lang="en-US" dirty="0" smtClean="0"/>
              <a:t>INTRANET RHBRASIL –&gt;</a:t>
            </a:r>
            <a:r>
              <a:rPr lang="en-US" sz="1500" dirty="0" err="1" smtClean="0"/>
              <a:t>Página</a:t>
            </a:r>
            <a:r>
              <a:rPr lang="en-US" sz="1500" dirty="0" smtClean="0"/>
              <a:t> </a:t>
            </a:r>
            <a:r>
              <a:rPr lang="en-US" sz="1500" dirty="0" err="1" smtClean="0"/>
              <a:t>inicial</a:t>
            </a:r>
            <a:endParaRPr lang="pt-BR" sz="1500" dirty="0" smtClean="0"/>
          </a:p>
          <a:p>
            <a:r>
              <a:rPr lang="en-US" dirty="0" smtClean="0"/>
              <a:t> </a:t>
            </a:r>
            <a:endParaRPr lang="pt-BR" dirty="0"/>
          </a:p>
        </p:txBody>
      </p:sp>
      <p:pic>
        <p:nvPicPr>
          <p:cNvPr id="2050" name="Picture 2"/>
          <p:cNvPicPr>
            <a:picLocks noChangeAspect="1" noChangeArrowheads="1"/>
          </p:cNvPicPr>
          <p:nvPr/>
        </p:nvPicPr>
        <p:blipFill>
          <a:blip r:embed="rId5"/>
          <a:srcRect l="11133" t="26367" r="10937" b="14306"/>
          <a:stretch>
            <a:fillRect/>
          </a:stretch>
        </p:blipFill>
        <p:spPr bwMode="auto">
          <a:xfrm>
            <a:off x="1000100" y="1714488"/>
            <a:ext cx="7037965" cy="4286280"/>
          </a:xfrm>
          <a:prstGeom prst="rect">
            <a:avLst/>
          </a:prstGeom>
          <a:noFill/>
          <a:ln w="9525">
            <a:noFill/>
            <a:miter lim="800000"/>
            <a:headEnd/>
            <a:tailEnd/>
          </a:ln>
          <a:effectLst/>
        </p:spPr>
      </p:pic>
      <p:sp>
        <p:nvSpPr>
          <p:cNvPr id="12" name="Retângulo 11"/>
          <p:cNvSpPr/>
          <p:nvPr/>
        </p:nvSpPr>
        <p:spPr>
          <a:xfrm>
            <a:off x="857224" y="1857364"/>
            <a:ext cx="7215238" cy="571504"/>
          </a:xfrm>
          <a:prstGeom prst="rect">
            <a:avLst/>
          </a:prstGeom>
          <a:noFill/>
          <a:ln w="5715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cxnSp>
        <p:nvCxnSpPr>
          <p:cNvPr id="15" name="Conector de seta reta 14"/>
          <p:cNvCxnSpPr/>
          <p:nvPr/>
        </p:nvCxnSpPr>
        <p:spPr>
          <a:xfrm rot="16200000" flipH="1">
            <a:off x="3643306" y="2214554"/>
            <a:ext cx="2286016" cy="42862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7" name="Retângulo 16"/>
          <p:cNvSpPr/>
          <p:nvPr/>
        </p:nvSpPr>
        <p:spPr>
          <a:xfrm>
            <a:off x="4500562" y="3571876"/>
            <a:ext cx="3357586" cy="2214578"/>
          </a:xfrm>
          <a:prstGeom prst="rect">
            <a:avLst/>
          </a:prstGeom>
          <a:noFill/>
          <a:ln w="5715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cxnSp>
        <p:nvCxnSpPr>
          <p:cNvPr id="21" name="Conector de seta reta 20"/>
          <p:cNvCxnSpPr/>
          <p:nvPr/>
        </p:nvCxnSpPr>
        <p:spPr>
          <a:xfrm rot="16200000" flipH="1">
            <a:off x="1928794" y="1285860"/>
            <a:ext cx="571504" cy="57150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9" name="CaixaDeTexto 18"/>
          <p:cNvSpPr txBox="1"/>
          <p:nvPr/>
        </p:nvSpPr>
        <p:spPr>
          <a:xfrm>
            <a:off x="4286248" y="1071546"/>
            <a:ext cx="3000396" cy="646331"/>
          </a:xfrm>
          <a:prstGeom prst="rect">
            <a:avLst/>
          </a:prstGeom>
        </p:spPr>
        <p:style>
          <a:lnRef idx="1">
            <a:schemeClr val="accent6"/>
          </a:lnRef>
          <a:fillRef idx="3">
            <a:schemeClr val="accent6"/>
          </a:fillRef>
          <a:effectRef idx="2">
            <a:schemeClr val="accent6"/>
          </a:effectRef>
          <a:fontRef idx="minor">
            <a:schemeClr val="lt1"/>
          </a:fontRef>
        </p:style>
        <p:txBody>
          <a:bodyPr wrap="square" rtlCol="0">
            <a:spAutoFit/>
          </a:bodyPr>
          <a:lstStyle/>
          <a:p>
            <a:r>
              <a:rPr lang="en-US" dirty="0" err="1" smtClean="0"/>
              <a:t>Ultimos</a:t>
            </a:r>
            <a:r>
              <a:rPr lang="en-US" dirty="0" smtClean="0"/>
              <a:t> </a:t>
            </a:r>
            <a:r>
              <a:rPr lang="en-US" dirty="0" err="1" smtClean="0"/>
              <a:t>arquivos</a:t>
            </a:r>
            <a:r>
              <a:rPr lang="en-US" dirty="0" smtClean="0"/>
              <a:t> </a:t>
            </a:r>
            <a:r>
              <a:rPr lang="en-US" dirty="0" err="1" smtClean="0"/>
              <a:t>disponibilizados</a:t>
            </a:r>
            <a:r>
              <a:rPr lang="en-US" dirty="0" smtClean="0"/>
              <a:t> </a:t>
            </a:r>
            <a:r>
              <a:rPr lang="en-US" dirty="0" err="1" smtClean="0"/>
              <a:t>na</a:t>
            </a:r>
            <a:r>
              <a:rPr lang="en-US" dirty="0" smtClean="0"/>
              <a:t> intranet</a:t>
            </a:r>
            <a:endParaRPr lang="pt-BR" dirty="0"/>
          </a:p>
        </p:txBody>
      </p:sp>
      <p:sp>
        <p:nvSpPr>
          <p:cNvPr id="16" name="CaixaDeTexto 15"/>
          <p:cNvSpPr txBox="1"/>
          <p:nvPr/>
        </p:nvSpPr>
        <p:spPr>
          <a:xfrm>
            <a:off x="714348" y="1000108"/>
            <a:ext cx="2500330" cy="369332"/>
          </a:xfrm>
          <a:prstGeom prst="rect">
            <a:avLst/>
          </a:prstGeom>
        </p:spPr>
        <p:style>
          <a:lnRef idx="1">
            <a:schemeClr val="accent6"/>
          </a:lnRef>
          <a:fillRef idx="3">
            <a:schemeClr val="accent6"/>
          </a:fillRef>
          <a:effectRef idx="2">
            <a:schemeClr val="accent6"/>
          </a:effectRef>
          <a:fontRef idx="minor">
            <a:schemeClr val="lt1"/>
          </a:fontRef>
        </p:style>
        <p:txBody>
          <a:bodyPr wrap="square" rtlCol="0">
            <a:spAutoFit/>
          </a:bodyPr>
          <a:lstStyle/>
          <a:p>
            <a:r>
              <a:rPr lang="en-US" dirty="0" smtClean="0"/>
              <a:t>Menu de </a:t>
            </a:r>
            <a:r>
              <a:rPr lang="en-US" dirty="0" err="1" smtClean="0"/>
              <a:t>navegação</a:t>
            </a:r>
            <a:endParaRPr lang="pt-BR"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m 4" descr="LOGO_ETR"/>
          <p:cNvPicPr>
            <a:picLocks noChangeAspect="1" noChangeArrowheads="1"/>
          </p:cNvPicPr>
          <p:nvPr/>
        </p:nvPicPr>
        <p:blipFill>
          <a:blip r:embed="rId2"/>
          <a:srcRect/>
          <a:stretch>
            <a:fillRect/>
          </a:stretch>
        </p:blipFill>
        <p:spPr bwMode="auto">
          <a:xfrm>
            <a:off x="8086725" y="0"/>
            <a:ext cx="914400" cy="549275"/>
          </a:xfrm>
          <a:prstGeom prst="rect">
            <a:avLst/>
          </a:prstGeom>
          <a:noFill/>
          <a:ln w="9525">
            <a:noFill/>
            <a:miter lim="800000"/>
            <a:headEnd/>
            <a:tailEnd/>
          </a:ln>
        </p:spPr>
      </p:pic>
      <p:pic>
        <p:nvPicPr>
          <p:cNvPr id="3" name="Imagem 5" descr="http://www.rhbrasil.com.br/site/imgs/logos/Logo_RHBrasil_Fundo_Amarelo.jpg"/>
          <p:cNvPicPr>
            <a:picLocks noChangeAspect="1" noChangeArrowheads="1"/>
          </p:cNvPicPr>
          <p:nvPr/>
        </p:nvPicPr>
        <p:blipFill>
          <a:blip r:embed="rId3" r:link="rId4" cstate="print"/>
          <a:srcRect/>
          <a:stretch>
            <a:fillRect/>
          </a:stretch>
        </p:blipFill>
        <p:spPr bwMode="auto">
          <a:xfrm>
            <a:off x="71438" y="41275"/>
            <a:ext cx="1371600" cy="457200"/>
          </a:xfrm>
          <a:prstGeom prst="rect">
            <a:avLst/>
          </a:prstGeom>
          <a:noFill/>
          <a:ln w="9525">
            <a:noFill/>
            <a:miter lim="800000"/>
            <a:headEnd/>
            <a:tailEnd/>
          </a:ln>
        </p:spPr>
      </p:pic>
      <p:sp>
        <p:nvSpPr>
          <p:cNvPr id="4" name="CaixaDeTexto 3"/>
          <p:cNvSpPr txBox="1"/>
          <p:nvPr/>
        </p:nvSpPr>
        <p:spPr>
          <a:xfrm>
            <a:off x="2571736" y="142852"/>
            <a:ext cx="4357718" cy="646331"/>
          </a:xfrm>
          <a:prstGeom prst="rect">
            <a:avLst/>
          </a:prstGeom>
          <a:noFill/>
        </p:spPr>
        <p:txBody>
          <a:bodyPr wrap="square" rtlCol="0">
            <a:spAutoFit/>
          </a:bodyPr>
          <a:lstStyle/>
          <a:p>
            <a:r>
              <a:rPr lang="en-US" dirty="0" smtClean="0"/>
              <a:t>INTRANET RHBRASIL –&gt; </a:t>
            </a:r>
            <a:r>
              <a:rPr lang="en-US" sz="1500" dirty="0" err="1" smtClean="0"/>
              <a:t>Unidades</a:t>
            </a:r>
            <a:r>
              <a:rPr lang="en-US" sz="1500" dirty="0" smtClean="0"/>
              <a:t> </a:t>
            </a:r>
            <a:r>
              <a:rPr lang="en-US" sz="1500" dirty="0" err="1" smtClean="0"/>
              <a:t>escolha</a:t>
            </a:r>
            <a:endParaRPr lang="pt-BR" sz="1500" dirty="0" smtClean="0"/>
          </a:p>
          <a:p>
            <a:r>
              <a:rPr lang="en-US" dirty="0" smtClean="0"/>
              <a:t> </a:t>
            </a:r>
            <a:endParaRPr lang="pt-BR" dirty="0"/>
          </a:p>
        </p:txBody>
      </p:sp>
      <p:pic>
        <p:nvPicPr>
          <p:cNvPr id="3075" name="Picture 3"/>
          <p:cNvPicPr>
            <a:picLocks noChangeAspect="1" noChangeArrowheads="1"/>
          </p:cNvPicPr>
          <p:nvPr/>
        </p:nvPicPr>
        <p:blipFill>
          <a:blip r:embed="rId5"/>
          <a:srcRect l="11133" t="26367" r="10937" b="13574"/>
          <a:stretch>
            <a:fillRect/>
          </a:stretch>
        </p:blipFill>
        <p:spPr bwMode="auto">
          <a:xfrm>
            <a:off x="714348" y="1785926"/>
            <a:ext cx="7500990" cy="4624686"/>
          </a:xfrm>
          <a:prstGeom prst="rect">
            <a:avLst/>
          </a:prstGeom>
          <a:noFill/>
          <a:ln w="9525">
            <a:noFill/>
            <a:miter lim="800000"/>
            <a:headEnd/>
            <a:tailEnd/>
          </a:ln>
          <a:effectLst/>
        </p:spPr>
      </p:pic>
      <p:sp>
        <p:nvSpPr>
          <p:cNvPr id="7" name="CaixaDeTexto 6"/>
          <p:cNvSpPr txBox="1"/>
          <p:nvPr/>
        </p:nvSpPr>
        <p:spPr>
          <a:xfrm>
            <a:off x="500034" y="928670"/>
            <a:ext cx="8286808" cy="646331"/>
          </a:xfrm>
          <a:prstGeom prst="rect">
            <a:avLst/>
          </a:prstGeom>
          <a:noFill/>
        </p:spPr>
        <p:txBody>
          <a:bodyPr wrap="square" rtlCol="0">
            <a:spAutoFit/>
          </a:bodyPr>
          <a:lstStyle/>
          <a:p>
            <a:r>
              <a:rPr lang="pt-BR" sz="1200" dirty="0" smtClean="0"/>
              <a:t>Foram criadas como na intranet antiga uma área para cada unidade, o grande diferencial é a possibilidade de existirem documentos públicos, fazendo com que cada elemento da sua unidade entre apenas em sua unidade para ver todos os documentos que lhe são importantes, iremos falar mais sobre este assunto no próximo slide. </a:t>
            </a:r>
            <a:endParaRPr lang="pt-BR" sz="1200"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ângulo 1"/>
          <p:cNvSpPr/>
          <p:nvPr/>
        </p:nvSpPr>
        <p:spPr>
          <a:xfrm>
            <a:off x="428596" y="785794"/>
            <a:ext cx="8358246" cy="2492990"/>
          </a:xfrm>
          <a:prstGeom prst="rect">
            <a:avLst/>
          </a:prstGeom>
        </p:spPr>
        <p:txBody>
          <a:bodyPr wrap="square">
            <a:spAutoFit/>
          </a:bodyPr>
          <a:lstStyle/>
          <a:p>
            <a:r>
              <a:rPr lang="pt-BR" sz="1200" dirty="0" smtClean="0"/>
              <a:t>Dentro de cada unidade será disponibilizado um resumo básico com o Endereço e documentos, também com o mapa de acesso a cada uma delas, também será disponibilizado o item de colaboradores com a foto e o contato conforme existente em nossa intranet atual com a diferença que esta juntamente com sua unidade</a:t>
            </a:r>
            <a:r>
              <a:rPr lang="pt-BR" sz="1200" dirty="0" smtClean="0"/>
              <a:t>.</a:t>
            </a:r>
          </a:p>
          <a:p>
            <a:endParaRPr lang="pt-BR" sz="1200" dirty="0" smtClean="0"/>
          </a:p>
          <a:p>
            <a:r>
              <a:rPr lang="pt-BR" sz="1200" dirty="0" smtClean="0"/>
              <a:t>Os restantes itens do menu serão utilizados para a organização dos arquivos</a:t>
            </a:r>
            <a:r>
              <a:rPr lang="pt-BR" sz="1200" dirty="0" smtClean="0"/>
              <a:t>.</a:t>
            </a:r>
          </a:p>
          <a:p>
            <a:endParaRPr lang="pt-BR" sz="1200" dirty="0" smtClean="0"/>
          </a:p>
          <a:p>
            <a:r>
              <a:rPr lang="pt-BR" sz="1200" dirty="0" smtClean="0"/>
              <a:t>Como havíamos comentado no slide anterior a forma utilizada para que cada colaborador necessite entrar apenas em sua unidade para verificar todos os documentos que lhe sejam importantes foi encontrado a forma de arquivos públicos, que neste caso seriam disponibilizados em vários lugares diferentes neste caso varias unidades. Segue exemplo abaixo</a:t>
            </a:r>
            <a:r>
              <a:rPr lang="pt-BR" sz="1200" dirty="0" smtClean="0"/>
              <a:t>:</a:t>
            </a:r>
          </a:p>
          <a:p>
            <a:endParaRPr lang="pt-BR" sz="1200" dirty="0" smtClean="0"/>
          </a:p>
          <a:p>
            <a:r>
              <a:rPr lang="pt-BR" sz="1200" dirty="0" smtClean="0"/>
              <a:t>- O arquivo </a:t>
            </a:r>
            <a:r>
              <a:rPr lang="pt-BR" sz="1000" i="1" dirty="0" smtClean="0"/>
              <a:t>“Protocolo Entrega Contrato” </a:t>
            </a:r>
            <a:r>
              <a:rPr lang="pt-BR" sz="1200" dirty="0" smtClean="0"/>
              <a:t>do Departamento Jurídico é bastante útil a todas as unidades, neste caso a pessoa que ira disponibilizar o documento, ira o selecionar como documento publico, fazendo com que este documento seja disponibilizado em todas as unidades dentro da área Jurídico. </a:t>
            </a:r>
            <a:endParaRPr lang="pt-BR" sz="1200" dirty="0"/>
          </a:p>
        </p:txBody>
      </p:sp>
      <p:pic>
        <p:nvPicPr>
          <p:cNvPr id="3" name="Imagem 4" descr="LOGO_ETR"/>
          <p:cNvPicPr>
            <a:picLocks noChangeAspect="1" noChangeArrowheads="1"/>
          </p:cNvPicPr>
          <p:nvPr/>
        </p:nvPicPr>
        <p:blipFill>
          <a:blip r:embed="rId2"/>
          <a:srcRect/>
          <a:stretch>
            <a:fillRect/>
          </a:stretch>
        </p:blipFill>
        <p:spPr bwMode="auto">
          <a:xfrm>
            <a:off x="8086725" y="0"/>
            <a:ext cx="914400" cy="549275"/>
          </a:xfrm>
          <a:prstGeom prst="rect">
            <a:avLst/>
          </a:prstGeom>
          <a:noFill/>
          <a:ln w="9525">
            <a:noFill/>
            <a:miter lim="800000"/>
            <a:headEnd/>
            <a:tailEnd/>
          </a:ln>
        </p:spPr>
      </p:pic>
      <p:pic>
        <p:nvPicPr>
          <p:cNvPr id="4" name="Imagem 5" descr="http://www.rhbrasil.com.br/site/imgs/logos/Logo_RHBrasil_Fundo_Amarelo.jpg"/>
          <p:cNvPicPr>
            <a:picLocks noChangeAspect="1" noChangeArrowheads="1"/>
          </p:cNvPicPr>
          <p:nvPr/>
        </p:nvPicPr>
        <p:blipFill>
          <a:blip r:embed="rId3" r:link="rId4" cstate="print"/>
          <a:srcRect/>
          <a:stretch>
            <a:fillRect/>
          </a:stretch>
        </p:blipFill>
        <p:spPr bwMode="auto">
          <a:xfrm>
            <a:off x="71438" y="41275"/>
            <a:ext cx="1371600" cy="457200"/>
          </a:xfrm>
          <a:prstGeom prst="rect">
            <a:avLst/>
          </a:prstGeom>
          <a:noFill/>
          <a:ln w="9525">
            <a:noFill/>
            <a:miter lim="800000"/>
            <a:headEnd/>
            <a:tailEnd/>
          </a:ln>
        </p:spPr>
      </p:pic>
      <p:sp>
        <p:nvSpPr>
          <p:cNvPr id="5" name="CaixaDeTexto 4"/>
          <p:cNvSpPr txBox="1"/>
          <p:nvPr/>
        </p:nvSpPr>
        <p:spPr>
          <a:xfrm>
            <a:off x="2857488" y="142852"/>
            <a:ext cx="3714776" cy="646331"/>
          </a:xfrm>
          <a:prstGeom prst="rect">
            <a:avLst/>
          </a:prstGeom>
          <a:noFill/>
        </p:spPr>
        <p:txBody>
          <a:bodyPr wrap="square" rtlCol="0">
            <a:spAutoFit/>
          </a:bodyPr>
          <a:lstStyle/>
          <a:p>
            <a:r>
              <a:rPr lang="en-US" dirty="0" smtClean="0"/>
              <a:t>INTRANET RHBRASIL –&gt; </a:t>
            </a:r>
            <a:r>
              <a:rPr lang="en-US" sz="1500" dirty="0" err="1" smtClean="0"/>
              <a:t>Unidades</a:t>
            </a:r>
            <a:endParaRPr lang="pt-BR" sz="1500" dirty="0" smtClean="0"/>
          </a:p>
          <a:p>
            <a:r>
              <a:rPr lang="en-US" dirty="0" smtClean="0"/>
              <a:t> </a:t>
            </a:r>
            <a:endParaRPr lang="pt-BR" dirty="0"/>
          </a:p>
        </p:txBody>
      </p:sp>
      <p:pic>
        <p:nvPicPr>
          <p:cNvPr id="4098" name="Picture 2"/>
          <p:cNvPicPr>
            <a:picLocks noChangeAspect="1" noChangeArrowheads="1"/>
          </p:cNvPicPr>
          <p:nvPr/>
        </p:nvPicPr>
        <p:blipFill>
          <a:blip r:embed="rId5"/>
          <a:srcRect l="11133" t="26367" r="10937" b="13574"/>
          <a:stretch>
            <a:fillRect/>
          </a:stretch>
        </p:blipFill>
        <p:spPr bwMode="auto">
          <a:xfrm>
            <a:off x="1500166" y="3286124"/>
            <a:ext cx="5500726" cy="3391425"/>
          </a:xfrm>
          <a:prstGeom prst="rect">
            <a:avLst/>
          </a:prstGeom>
          <a:noFill/>
          <a:ln w="9525">
            <a:noFill/>
            <a:miter lim="800000"/>
            <a:headEnd/>
            <a:tailEnd/>
          </a:ln>
          <a:effectLst/>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m 4" descr="LOGO_ETR"/>
          <p:cNvPicPr>
            <a:picLocks noChangeAspect="1" noChangeArrowheads="1"/>
          </p:cNvPicPr>
          <p:nvPr/>
        </p:nvPicPr>
        <p:blipFill>
          <a:blip r:embed="rId2"/>
          <a:srcRect/>
          <a:stretch>
            <a:fillRect/>
          </a:stretch>
        </p:blipFill>
        <p:spPr bwMode="auto">
          <a:xfrm>
            <a:off x="8086725" y="0"/>
            <a:ext cx="914400" cy="549275"/>
          </a:xfrm>
          <a:prstGeom prst="rect">
            <a:avLst/>
          </a:prstGeom>
          <a:noFill/>
          <a:ln w="9525">
            <a:noFill/>
            <a:miter lim="800000"/>
            <a:headEnd/>
            <a:tailEnd/>
          </a:ln>
        </p:spPr>
      </p:pic>
      <p:pic>
        <p:nvPicPr>
          <p:cNvPr id="4" name="Imagem 5" descr="http://www.rhbrasil.com.br/site/imgs/logos/Logo_RHBrasil_Fundo_Amarelo.jpg"/>
          <p:cNvPicPr>
            <a:picLocks noChangeAspect="1" noChangeArrowheads="1"/>
          </p:cNvPicPr>
          <p:nvPr/>
        </p:nvPicPr>
        <p:blipFill>
          <a:blip r:embed="rId3" r:link="rId4" cstate="print"/>
          <a:srcRect/>
          <a:stretch>
            <a:fillRect/>
          </a:stretch>
        </p:blipFill>
        <p:spPr bwMode="auto">
          <a:xfrm>
            <a:off x="71438" y="41275"/>
            <a:ext cx="1371600" cy="457200"/>
          </a:xfrm>
          <a:prstGeom prst="rect">
            <a:avLst/>
          </a:prstGeom>
          <a:noFill/>
          <a:ln w="9525">
            <a:noFill/>
            <a:miter lim="800000"/>
            <a:headEnd/>
            <a:tailEnd/>
          </a:ln>
        </p:spPr>
      </p:pic>
      <p:sp>
        <p:nvSpPr>
          <p:cNvPr id="5" name="CaixaDeTexto 4"/>
          <p:cNvSpPr txBox="1"/>
          <p:nvPr/>
        </p:nvSpPr>
        <p:spPr>
          <a:xfrm>
            <a:off x="2214546" y="142852"/>
            <a:ext cx="5286412" cy="646331"/>
          </a:xfrm>
          <a:prstGeom prst="rect">
            <a:avLst/>
          </a:prstGeom>
          <a:noFill/>
        </p:spPr>
        <p:txBody>
          <a:bodyPr wrap="square" rtlCol="0">
            <a:spAutoFit/>
          </a:bodyPr>
          <a:lstStyle/>
          <a:p>
            <a:r>
              <a:rPr lang="en-US" dirty="0" smtClean="0"/>
              <a:t>INTRANET RHBRASIL –&gt; </a:t>
            </a:r>
            <a:r>
              <a:rPr lang="en-US" sz="1500" dirty="0" err="1" smtClean="0"/>
              <a:t>Unidades</a:t>
            </a:r>
            <a:r>
              <a:rPr lang="en-US" sz="1500" dirty="0" smtClean="0"/>
              <a:t> -&gt; Areas com </a:t>
            </a:r>
            <a:r>
              <a:rPr lang="en-US" sz="1500" dirty="0" err="1" smtClean="0"/>
              <a:t>documentos</a:t>
            </a:r>
            <a:endParaRPr lang="pt-BR" sz="1500" dirty="0" smtClean="0"/>
          </a:p>
          <a:p>
            <a:r>
              <a:rPr lang="en-US" dirty="0" smtClean="0"/>
              <a:t> </a:t>
            </a:r>
            <a:endParaRPr lang="pt-BR" dirty="0"/>
          </a:p>
        </p:txBody>
      </p:sp>
      <p:sp>
        <p:nvSpPr>
          <p:cNvPr id="8" name="CaixaDeTexto 7"/>
          <p:cNvSpPr txBox="1"/>
          <p:nvPr/>
        </p:nvSpPr>
        <p:spPr>
          <a:xfrm>
            <a:off x="500034" y="928670"/>
            <a:ext cx="8286808" cy="646331"/>
          </a:xfrm>
          <a:prstGeom prst="rect">
            <a:avLst/>
          </a:prstGeom>
          <a:noFill/>
        </p:spPr>
        <p:txBody>
          <a:bodyPr wrap="square" rtlCol="0">
            <a:spAutoFit/>
          </a:bodyPr>
          <a:lstStyle/>
          <a:p>
            <a:r>
              <a:rPr lang="pt-BR" sz="1200" dirty="0" smtClean="0"/>
              <a:t>Dentro de área os documentos serão sempre disponibilizado da mesma maneira possibilitando a ordenação por Nome e Data de </a:t>
            </a:r>
            <a:r>
              <a:rPr lang="pt-BR" sz="1200" dirty="0" err="1" smtClean="0"/>
              <a:t>upload</a:t>
            </a:r>
            <a:r>
              <a:rPr lang="pt-BR" sz="1200" dirty="0" smtClean="0"/>
              <a:t> do arquivo, será também possível efetuar um filtro de arquivos para que se consiga resumir a quantidade de arquivos na mesma tela facilitando a sua procura. </a:t>
            </a:r>
            <a:endParaRPr lang="pt-BR" sz="1200" dirty="0"/>
          </a:p>
        </p:txBody>
      </p:sp>
      <p:pic>
        <p:nvPicPr>
          <p:cNvPr id="5125" name="Picture 5"/>
          <p:cNvPicPr>
            <a:picLocks noChangeAspect="1" noChangeArrowheads="1"/>
          </p:cNvPicPr>
          <p:nvPr/>
        </p:nvPicPr>
        <p:blipFill>
          <a:blip r:embed="rId5"/>
          <a:srcRect l="11428" t="26190" r="11111" b="13492"/>
          <a:stretch>
            <a:fillRect/>
          </a:stretch>
        </p:blipFill>
        <p:spPr bwMode="auto">
          <a:xfrm>
            <a:off x="785786" y="1857364"/>
            <a:ext cx="7715304" cy="4806255"/>
          </a:xfrm>
          <a:prstGeom prst="rect">
            <a:avLst/>
          </a:prstGeom>
          <a:noFill/>
          <a:ln w="9525">
            <a:noFill/>
            <a:miter lim="800000"/>
            <a:headEnd/>
            <a:tailEnd/>
          </a:ln>
          <a:effectLst/>
        </p:spPr>
      </p:pic>
      <p:cxnSp>
        <p:nvCxnSpPr>
          <p:cNvPr id="11" name="Conector angulado 10"/>
          <p:cNvCxnSpPr/>
          <p:nvPr/>
        </p:nvCxnSpPr>
        <p:spPr>
          <a:xfrm rot="16200000" flipH="1">
            <a:off x="6322231" y="1678769"/>
            <a:ext cx="2000264" cy="928694"/>
          </a:xfrm>
          <a:prstGeom prst="bentConnector3">
            <a:avLst>
              <a:gd name="adj1" fmla="val 27619"/>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2" name="Conector angulado 21"/>
          <p:cNvCxnSpPr/>
          <p:nvPr/>
        </p:nvCxnSpPr>
        <p:spPr>
          <a:xfrm rot="16200000" flipH="1">
            <a:off x="3786182" y="1571612"/>
            <a:ext cx="2071702" cy="1643074"/>
          </a:xfrm>
          <a:prstGeom prst="bentConnector3">
            <a:avLst>
              <a:gd name="adj1" fmla="val 15058"/>
            </a:avLst>
          </a:prstGeom>
          <a:ln>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m 4" descr="LOGO_ETR"/>
          <p:cNvPicPr>
            <a:picLocks noChangeAspect="1" noChangeArrowheads="1"/>
          </p:cNvPicPr>
          <p:nvPr/>
        </p:nvPicPr>
        <p:blipFill>
          <a:blip r:embed="rId2"/>
          <a:srcRect/>
          <a:stretch>
            <a:fillRect/>
          </a:stretch>
        </p:blipFill>
        <p:spPr bwMode="auto">
          <a:xfrm>
            <a:off x="8086725" y="0"/>
            <a:ext cx="914400" cy="549275"/>
          </a:xfrm>
          <a:prstGeom prst="rect">
            <a:avLst/>
          </a:prstGeom>
          <a:noFill/>
          <a:ln w="9525">
            <a:noFill/>
            <a:miter lim="800000"/>
            <a:headEnd/>
            <a:tailEnd/>
          </a:ln>
        </p:spPr>
      </p:pic>
      <p:pic>
        <p:nvPicPr>
          <p:cNvPr id="3" name="Imagem 5" descr="http://www.rhbrasil.com.br/site/imgs/logos/Logo_RHBrasil_Fundo_Amarelo.jpg"/>
          <p:cNvPicPr>
            <a:picLocks noChangeAspect="1" noChangeArrowheads="1"/>
          </p:cNvPicPr>
          <p:nvPr/>
        </p:nvPicPr>
        <p:blipFill>
          <a:blip r:embed="rId3" r:link="rId4" cstate="print"/>
          <a:srcRect/>
          <a:stretch>
            <a:fillRect/>
          </a:stretch>
        </p:blipFill>
        <p:spPr bwMode="auto">
          <a:xfrm>
            <a:off x="71438" y="41275"/>
            <a:ext cx="1371600" cy="457200"/>
          </a:xfrm>
          <a:prstGeom prst="rect">
            <a:avLst/>
          </a:prstGeom>
          <a:noFill/>
          <a:ln w="9525">
            <a:noFill/>
            <a:miter lim="800000"/>
            <a:headEnd/>
            <a:tailEnd/>
          </a:ln>
        </p:spPr>
      </p:pic>
      <p:sp>
        <p:nvSpPr>
          <p:cNvPr id="4" name="CaixaDeTexto 3"/>
          <p:cNvSpPr txBox="1"/>
          <p:nvPr/>
        </p:nvSpPr>
        <p:spPr>
          <a:xfrm>
            <a:off x="2214546" y="142852"/>
            <a:ext cx="5286412" cy="646331"/>
          </a:xfrm>
          <a:prstGeom prst="rect">
            <a:avLst/>
          </a:prstGeom>
          <a:noFill/>
        </p:spPr>
        <p:txBody>
          <a:bodyPr wrap="square" rtlCol="0">
            <a:spAutoFit/>
          </a:bodyPr>
          <a:lstStyle/>
          <a:p>
            <a:r>
              <a:rPr lang="en-US" dirty="0" smtClean="0"/>
              <a:t>INTRANET RHBRASIL –&gt; </a:t>
            </a:r>
            <a:r>
              <a:rPr lang="en-US" sz="1500" dirty="0" smtClean="0"/>
              <a:t>Central de downloads</a:t>
            </a:r>
            <a:endParaRPr lang="pt-BR" sz="1500" dirty="0" smtClean="0"/>
          </a:p>
          <a:p>
            <a:r>
              <a:rPr lang="en-US" dirty="0" smtClean="0"/>
              <a:t> </a:t>
            </a:r>
            <a:endParaRPr lang="pt-BR" dirty="0"/>
          </a:p>
        </p:txBody>
      </p:sp>
      <p:pic>
        <p:nvPicPr>
          <p:cNvPr id="6146" name="Picture 2"/>
          <p:cNvPicPr>
            <a:picLocks noChangeAspect="1" noChangeArrowheads="1"/>
          </p:cNvPicPr>
          <p:nvPr/>
        </p:nvPicPr>
        <p:blipFill>
          <a:blip r:embed="rId5"/>
          <a:srcRect l="11133" t="26367" r="10937" b="14306"/>
          <a:stretch>
            <a:fillRect/>
          </a:stretch>
        </p:blipFill>
        <p:spPr bwMode="auto">
          <a:xfrm>
            <a:off x="805150" y="2000216"/>
            <a:ext cx="7624502" cy="4643494"/>
          </a:xfrm>
          <a:prstGeom prst="rect">
            <a:avLst/>
          </a:prstGeom>
          <a:noFill/>
          <a:ln w="9525">
            <a:noFill/>
            <a:miter lim="800000"/>
            <a:headEnd/>
            <a:tailEnd/>
          </a:ln>
          <a:effectLst/>
        </p:spPr>
      </p:pic>
      <p:cxnSp>
        <p:nvCxnSpPr>
          <p:cNvPr id="6" name="Conector de seta reta 5"/>
          <p:cNvCxnSpPr>
            <a:stCxn id="8" idx="1"/>
          </p:cNvCxnSpPr>
          <p:nvPr/>
        </p:nvCxnSpPr>
        <p:spPr>
          <a:xfrm rot="10800000" flipV="1">
            <a:off x="4519926" y="1827716"/>
            <a:ext cx="1285884" cy="74402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7" name="Retângulo 6"/>
          <p:cNvSpPr/>
          <p:nvPr/>
        </p:nvSpPr>
        <p:spPr>
          <a:xfrm>
            <a:off x="3805546" y="2143116"/>
            <a:ext cx="1143008" cy="1143008"/>
          </a:xfrm>
          <a:prstGeom prst="rect">
            <a:avLst/>
          </a:prstGeom>
          <a:noFill/>
          <a:ln w="5715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8" name="CaixaDeTexto 7"/>
          <p:cNvSpPr txBox="1"/>
          <p:nvPr/>
        </p:nvSpPr>
        <p:spPr>
          <a:xfrm>
            <a:off x="5805810" y="1643050"/>
            <a:ext cx="2286016" cy="369332"/>
          </a:xfrm>
          <a:prstGeom prst="rect">
            <a:avLst/>
          </a:prstGeom>
        </p:spPr>
        <p:style>
          <a:lnRef idx="1">
            <a:schemeClr val="accent6"/>
          </a:lnRef>
          <a:fillRef idx="3">
            <a:schemeClr val="accent6"/>
          </a:fillRef>
          <a:effectRef idx="2">
            <a:schemeClr val="accent6"/>
          </a:effectRef>
          <a:fontRef idx="minor">
            <a:schemeClr val="lt1"/>
          </a:fontRef>
        </p:style>
        <p:txBody>
          <a:bodyPr wrap="square" rtlCol="0">
            <a:spAutoFit/>
          </a:bodyPr>
          <a:lstStyle/>
          <a:p>
            <a:r>
              <a:rPr lang="en-US" dirty="0" smtClean="0"/>
              <a:t>Central de downloads</a:t>
            </a:r>
            <a:endParaRPr lang="pt-BR" dirty="0"/>
          </a:p>
        </p:txBody>
      </p:sp>
      <p:sp>
        <p:nvSpPr>
          <p:cNvPr id="18" name="CaixaDeTexto 17"/>
          <p:cNvSpPr txBox="1"/>
          <p:nvPr/>
        </p:nvSpPr>
        <p:spPr>
          <a:xfrm>
            <a:off x="500034" y="928670"/>
            <a:ext cx="8286808" cy="461665"/>
          </a:xfrm>
          <a:prstGeom prst="rect">
            <a:avLst/>
          </a:prstGeom>
          <a:noFill/>
        </p:spPr>
        <p:txBody>
          <a:bodyPr wrap="square" rtlCol="0">
            <a:spAutoFit/>
          </a:bodyPr>
          <a:lstStyle/>
          <a:p>
            <a:r>
              <a:rPr lang="pt-BR" sz="1200" dirty="0" smtClean="0"/>
              <a:t>Dentro da área Central de downloads serão disponibilizados os arquivos gerais ou itens mais específicos que acabam por não ser contemplados em nenhuma área determinada </a:t>
            </a:r>
            <a:endParaRPr lang="pt-BR" sz="1200" dirty="0"/>
          </a:p>
        </p:txBody>
      </p:sp>
    </p:spTree>
  </p:cSld>
  <p:clrMapOvr>
    <a:masterClrMapping/>
  </p:clrMapOvr>
</p:sld>
</file>

<file path=ppt/theme/theme1.xml><?xml version="1.0" encoding="utf-8"?>
<a:theme xmlns:a="http://schemas.openxmlformats.org/drawingml/2006/main" name="Tema do Office">
  <a:themeElements>
    <a:clrScheme name="Escritório">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Escritório">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o Office">
  <a:themeElements>
    <a:clrScheme name="Escritório">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Escritório">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 do Office">
  <a:themeElements>
    <a:clrScheme name="Escritório">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Escritório">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108</TotalTime>
  <Words>688</Words>
  <Application>Microsoft Office PowerPoint</Application>
  <PresentationFormat>Apresentação na tela (4:3)</PresentationFormat>
  <Paragraphs>48</Paragraphs>
  <Slides>13</Slides>
  <Notes>1</Notes>
  <HiddenSlides>0</HiddenSlides>
  <MMClips>0</MMClips>
  <ScaleCrop>false</ScaleCrop>
  <HeadingPairs>
    <vt:vector size="4" baseType="variant">
      <vt:variant>
        <vt:lpstr>Tema</vt:lpstr>
      </vt:variant>
      <vt:variant>
        <vt:i4>1</vt:i4>
      </vt:variant>
      <vt:variant>
        <vt:lpstr>Títulos de slides</vt:lpstr>
      </vt:variant>
      <vt:variant>
        <vt:i4>13</vt:i4>
      </vt:variant>
    </vt:vector>
  </HeadingPairs>
  <TitlesOfParts>
    <vt:vector size="14" baseType="lpstr">
      <vt:lpstr>Tema do Office</vt:lpstr>
      <vt:lpstr>Apresentação RHBSaas</vt:lpstr>
      <vt:lpstr>Slide 2</vt:lpstr>
      <vt:lpstr>Slide 3</vt:lpstr>
      <vt:lpstr>Slide 4</vt:lpstr>
      <vt:lpstr>Slide 5</vt:lpstr>
      <vt:lpstr>Slide 6</vt:lpstr>
      <vt:lpstr>Slide 7</vt:lpstr>
      <vt:lpstr>Slide 8</vt:lpstr>
      <vt:lpstr>Slide 9</vt:lpstr>
      <vt:lpstr>Slide 10</vt:lpstr>
      <vt:lpstr>Slide 11</vt:lpstr>
      <vt:lpstr>Slide 12</vt:lpstr>
      <vt:lpstr>Slide 13</vt:lpstr>
    </vt:vector>
  </TitlesOfParts>
  <Company>RHBrasil</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FABIO - WEB DESIGN - MTZ</dc:creator>
  <cp:lastModifiedBy>FABIO - WEB DESIGN - MTZ</cp:lastModifiedBy>
  <cp:revision>25</cp:revision>
  <dcterms:created xsi:type="dcterms:W3CDTF">2010-07-17T22:12:06Z</dcterms:created>
  <dcterms:modified xsi:type="dcterms:W3CDTF">2010-07-18T00:03:27Z</dcterms:modified>
</cp:coreProperties>
</file>