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9" r:id="rId3"/>
    <p:sldId id="270" r:id="rId4"/>
    <p:sldId id="271" r:id="rId5"/>
    <p:sldId id="272" r:id="rId6"/>
    <p:sldId id="268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84" autoAdjust="0"/>
  </p:normalViewPr>
  <p:slideViewPr>
    <p:cSldViewPr>
      <p:cViewPr>
        <p:scale>
          <a:sx n="75" d="100"/>
          <a:sy n="75" d="100"/>
        </p:scale>
        <p:origin x="-101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B74F0-F29C-4DF1-A688-BCF6C5532BF1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CD89-59D3-43EA-A1CF-F590DF95CB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AFB8E-DB18-4901-A5FA-DA6913E2FD65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BF8D2-3617-450C-B96C-036C43B405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8A66-0958-446A-B824-55B6A8520DFB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7374C-8233-4544-9A9F-CAABD673A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rhbrasil.com.br/site/imgs/logos/Logo_RHBrasil_Fundo_Amarelo.jpg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http://www.rhbrasil.com.br/site/imgs/logos/Logo_RHBrasil_Fundo_Amarel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http://www.rhbrasil.com.br/site/imgs/logos/Logo_RHBrasil_Fundo_Amarelo.jpg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rhbrasil.com.br/site/imgs/logos/Logo_RHBrasil_Fundo_Amarelo.jp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rhbrasil.com.br/site/imgs/logos/Logo_RHBrasil_Fundo_Amarelo.jpg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rhbrasil.com.br/site/imgs/logos/Logo_RHBrasil_Fundo_Amarel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429" t="26191" r="10476" b="13492"/>
          <a:stretch>
            <a:fillRect/>
          </a:stretch>
        </p:blipFill>
        <p:spPr bwMode="auto">
          <a:xfrm>
            <a:off x="642910" y="2000216"/>
            <a:ext cx="78619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4" descr="LOGO_E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0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5" descr="http://www.rhbrasil.com.br/site/imgs/logos/Logo_RHBrasil_Fundo_Amarelo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8" y="412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214546" y="14285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INTRANET RHBRASIL </a:t>
            </a:r>
            <a:r>
              <a:rPr lang="en-US" dirty="0" smtClean="0"/>
              <a:t>–&gt;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sz="1500" dirty="0" smtClean="0"/>
              <a:t> </a:t>
            </a:r>
            <a:endParaRPr lang="pt-BR" sz="1500" dirty="0" smtClean="0"/>
          </a:p>
          <a:p>
            <a:r>
              <a:rPr lang="en-US" dirty="0" smtClean="0"/>
              <a:t> </a:t>
            </a:r>
            <a:endParaRPr lang="pt-BR" dirty="0"/>
          </a:p>
        </p:txBody>
      </p:sp>
      <p:cxnSp>
        <p:nvCxnSpPr>
          <p:cNvPr id="6" name="Conector de seta reta 5"/>
          <p:cNvCxnSpPr>
            <a:stCxn id="8" idx="1"/>
          </p:cNvCxnSpPr>
          <p:nvPr/>
        </p:nvCxnSpPr>
        <p:spPr>
          <a:xfrm rot="10800000" flipV="1">
            <a:off x="4519926" y="1827716"/>
            <a:ext cx="1285884" cy="74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3805546" y="2143116"/>
            <a:ext cx="1143008" cy="114300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05810" y="1643050"/>
            <a:ext cx="119508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Usuários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034" y="92867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Todo o gestor terá um item a mais em seu menu da intranet, este item será utilizado para efetuar solicitações de novos usuários e cancelamento dos mesmos. </a:t>
            </a:r>
            <a:endParaRPr lang="pt-B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LOGO_E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725" y="0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5" descr="http://www.rhbrasil.com.br/site/imgs/logos/Logo_RHBrasil_Fundo_Amarelo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438" y="412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214546" y="14285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INTRANET RHBRASIL </a:t>
            </a:r>
            <a:r>
              <a:rPr lang="en-US" dirty="0" smtClean="0"/>
              <a:t>–&gt;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sz="1500" dirty="0" smtClean="0"/>
              <a:t> </a:t>
            </a:r>
            <a:endParaRPr lang="pt-BR" sz="1500" dirty="0" smtClean="0"/>
          </a:p>
          <a:p>
            <a:r>
              <a:rPr lang="en-US" dirty="0" smtClean="0"/>
              <a:t> 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l="11429" t="26191" r="10476" b="40989"/>
          <a:stretch>
            <a:fillRect/>
          </a:stretch>
        </p:blipFill>
        <p:spPr bwMode="auto">
          <a:xfrm>
            <a:off x="1500166" y="1357298"/>
            <a:ext cx="6357982" cy="213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5400000">
            <a:off x="2607455" y="1178703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143108" y="2428868"/>
            <a:ext cx="1500198" cy="35719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0034" y="928670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Para pedidos de novo usuário basta clicar no item “Novo Usuário” </a:t>
            </a:r>
            <a:endParaRPr lang="pt-B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33761" t="42202" r="33211" b="33945"/>
          <a:stretch>
            <a:fillRect/>
          </a:stretch>
        </p:blipFill>
        <p:spPr bwMode="auto">
          <a:xfrm>
            <a:off x="2786050" y="4500570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ector de seta reta 10"/>
          <p:cNvCxnSpPr/>
          <p:nvPr/>
        </p:nvCxnSpPr>
        <p:spPr>
          <a:xfrm rot="16200000" flipH="1">
            <a:off x="3679025" y="4250537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52434" y="3899420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Em</a:t>
            </a:r>
            <a:r>
              <a:rPr lang="en-US" sz="1200" dirty="0" smtClean="0"/>
              <a:t> </a:t>
            </a:r>
            <a:r>
              <a:rPr lang="en-US" sz="1200" dirty="0" err="1" smtClean="0"/>
              <a:t>seguida</a:t>
            </a:r>
            <a:r>
              <a:rPr lang="en-US" sz="1200" dirty="0" smtClean="0"/>
              <a:t> </a:t>
            </a:r>
            <a:r>
              <a:rPr lang="en-US" sz="1200" dirty="0" err="1" smtClean="0"/>
              <a:t>insira</a:t>
            </a:r>
            <a:r>
              <a:rPr lang="en-US" sz="1200" dirty="0" smtClean="0"/>
              <a:t> o </a:t>
            </a:r>
            <a:r>
              <a:rPr lang="en-US" sz="1200" dirty="0" err="1" smtClean="0"/>
              <a:t>código</a:t>
            </a:r>
            <a:r>
              <a:rPr lang="en-US" sz="1200" dirty="0" smtClean="0"/>
              <a:t> SIP do novo </a:t>
            </a:r>
            <a:r>
              <a:rPr lang="en-US" sz="1200" dirty="0" err="1" smtClean="0"/>
              <a:t>colaborador</a:t>
            </a:r>
            <a:r>
              <a:rPr lang="en-US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125" t="43213" r="27929" b="27490"/>
          <a:stretch>
            <a:fillRect/>
          </a:stretch>
        </p:blipFill>
        <p:spPr bwMode="auto">
          <a:xfrm>
            <a:off x="2643174" y="1357298"/>
            <a:ext cx="3714776" cy="19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4" descr="LOGO_E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0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5" descr="http://www.rhbrasil.com.br/site/imgs/logos/Logo_RHBrasil_Fundo_Amarelo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8" y="412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14546" y="14285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INTRANET RHBRASIL </a:t>
            </a:r>
            <a:r>
              <a:rPr lang="en-US" dirty="0" smtClean="0"/>
              <a:t>–&gt;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sz="1500" dirty="0" smtClean="0"/>
              <a:t> </a:t>
            </a:r>
            <a:endParaRPr lang="pt-BR" sz="1500" dirty="0" smtClean="0"/>
          </a:p>
          <a:p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92867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Os dados deverão ser preenchidos todos automaticamente através dos dados preenchidos no SIP, ira necessitar apenas selecionar o Cargo e o Setor e clique em seguinte.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2714612" y="2571744"/>
            <a:ext cx="3529037" cy="29021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 l="28758" t="44009" r="28105" b="23311"/>
          <a:stretch>
            <a:fillRect/>
          </a:stretch>
        </p:blipFill>
        <p:spPr bwMode="auto">
          <a:xfrm>
            <a:off x="2643174" y="4143380"/>
            <a:ext cx="3786214" cy="229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652434" y="3681715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Selecione os tipos de acesso do novo usuário clique em seguinte novamente e seu pedido será efetuado com sucesso,  você ira receber um email no Maximo de 24 horas com os dados do novo usuário. </a:t>
            </a:r>
            <a:endParaRPr lang="pt-B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429" t="26191" r="10476" b="13492"/>
          <a:stretch>
            <a:fillRect/>
          </a:stretch>
        </p:blipFill>
        <p:spPr bwMode="auto">
          <a:xfrm>
            <a:off x="642910" y="2000216"/>
            <a:ext cx="78619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4" descr="LOGO_E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0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5" descr="http://www.rhbrasil.com.br/site/imgs/logos/Logo_RHBrasil_Fundo_Amarelo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8" y="412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14546" y="14285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INTRANET RHBRASIL </a:t>
            </a:r>
            <a:r>
              <a:rPr lang="en-US" dirty="0" smtClean="0"/>
              <a:t>–&gt;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sz="1500" dirty="0" smtClean="0"/>
              <a:t> </a:t>
            </a:r>
            <a:endParaRPr lang="pt-BR" sz="1500" dirty="0" smtClean="0"/>
          </a:p>
          <a:p>
            <a:r>
              <a:rPr lang="en-US" dirty="0" smtClean="0"/>
              <a:t> </a:t>
            </a:r>
            <a:endParaRPr lang="pt-BR" dirty="0"/>
          </a:p>
        </p:txBody>
      </p:sp>
      <p:cxnSp>
        <p:nvCxnSpPr>
          <p:cNvPr id="6" name="Conector de seta reta 5"/>
          <p:cNvCxnSpPr>
            <a:endCxn id="7" idx="0"/>
          </p:cNvCxnSpPr>
          <p:nvPr/>
        </p:nvCxnSpPr>
        <p:spPr>
          <a:xfrm rot="16200000" flipH="1">
            <a:off x="5554274" y="2160977"/>
            <a:ext cx="2571766" cy="678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6858016" y="3786190"/>
            <a:ext cx="642942" cy="57150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34" y="92867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No caso de solicitar a remoção do usuário ou de algum de seus acessos, deverá clicar no Boneco com X ao lado do usu</a:t>
            </a:r>
            <a:r>
              <a:rPr lang="pt-BR" sz="1200" dirty="0" smtClean="0"/>
              <a:t>ário que deseja efetuar a operação</a:t>
            </a:r>
            <a:endParaRPr lang="pt-BR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783" t="26367" r="11523" b="14324"/>
          <a:stretch>
            <a:fillRect/>
          </a:stretch>
        </p:blipFill>
        <p:spPr bwMode="auto">
          <a:xfrm>
            <a:off x="785786" y="1643050"/>
            <a:ext cx="7572428" cy="468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4" descr="LOGO_E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0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5" descr="http://www.rhbrasil.com.br/site/imgs/logos/Logo_RHBrasil_Fundo_Amarelo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8" y="412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14546" y="14285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INTRANET RHBRASIL </a:t>
            </a:r>
            <a:r>
              <a:rPr lang="en-US" dirty="0" smtClean="0"/>
              <a:t>–&gt;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sz="1500" dirty="0" smtClean="0"/>
              <a:t> </a:t>
            </a:r>
            <a:endParaRPr lang="pt-BR" sz="1500" dirty="0" smtClean="0"/>
          </a:p>
          <a:p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92867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Os dados deverão ser automaticamente carregados pelo sistema, caso pretenda realmente efetuar a alteração ou cancelamento clique em “Tenho certeza e desejo cancelar” 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00125" y="2813050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 b="1" dirty="0">
                <a:latin typeface="Tahoma" pitchFamily="34" charset="0"/>
                <a:cs typeface="Tahoma" pitchFamily="34" charset="0"/>
              </a:rPr>
              <a:t>OBRIGADO!</a:t>
            </a:r>
          </a:p>
        </p:txBody>
      </p:sp>
      <p:pic>
        <p:nvPicPr>
          <p:cNvPr id="3" name="Imagem 4" descr="LOGO_E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725" y="0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5" descr="http://www.rhbrasil.com.br/site/imgs/logos/Logo_RHBrasil_Fundo_Amarelo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438" y="412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202</Words>
  <Application>Microsoft Office PowerPoint</Application>
  <PresentationFormat>Apresentação na tela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Company>RHBrasil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- WEB DESIGN - MTZ</dc:creator>
  <cp:lastModifiedBy>FABIO - WEB DESIGN - MTZ</cp:lastModifiedBy>
  <cp:revision>30</cp:revision>
  <dcterms:created xsi:type="dcterms:W3CDTF">2010-07-17T22:12:06Z</dcterms:created>
  <dcterms:modified xsi:type="dcterms:W3CDTF">2010-07-18T00:37:15Z</dcterms:modified>
</cp:coreProperties>
</file>