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342" r:id="rId3"/>
    <p:sldId id="356" r:id="rId4"/>
    <p:sldId id="440" r:id="rId5"/>
    <p:sldId id="493" r:id="rId6"/>
    <p:sldId id="441" r:id="rId7"/>
    <p:sldId id="442" r:id="rId8"/>
    <p:sldId id="443" r:id="rId9"/>
    <p:sldId id="494" r:id="rId10"/>
    <p:sldId id="444" r:id="rId11"/>
    <p:sldId id="446" r:id="rId12"/>
    <p:sldId id="495" r:id="rId13"/>
    <p:sldId id="484" r:id="rId14"/>
    <p:sldId id="497" r:id="rId15"/>
    <p:sldId id="496" r:id="rId16"/>
    <p:sldId id="448" r:id="rId17"/>
    <p:sldId id="498" r:id="rId18"/>
    <p:sldId id="449" r:id="rId19"/>
    <p:sldId id="450" r:id="rId20"/>
    <p:sldId id="510" r:id="rId21"/>
    <p:sldId id="511" r:id="rId22"/>
    <p:sldId id="454" r:id="rId23"/>
    <p:sldId id="456" r:id="rId24"/>
    <p:sldId id="512" r:id="rId25"/>
    <p:sldId id="513" r:id="rId26"/>
    <p:sldId id="482" r:id="rId27"/>
    <p:sldId id="465" r:id="rId28"/>
    <p:sldId id="466" r:id="rId29"/>
    <p:sldId id="467" r:id="rId30"/>
    <p:sldId id="520" r:id="rId31"/>
    <p:sldId id="521" r:id="rId32"/>
    <p:sldId id="472" r:id="rId33"/>
    <p:sldId id="483" r:id="rId34"/>
    <p:sldId id="486" r:id="rId35"/>
    <p:sldId id="514" r:id="rId36"/>
    <p:sldId id="515" r:id="rId37"/>
    <p:sldId id="516" r:id="rId38"/>
    <p:sldId id="517" r:id="rId39"/>
    <p:sldId id="499" r:id="rId40"/>
    <p:sldId id="500" r:id="rId41"/>
    <p:sldId id="473" r:id="rId42"/>
    <p:sldId id="502" r:id="rId43"/>
    <p:sldId id="501" r:id="rId44"/>
    <p:sldId id="474" r:id="rId45"/>
    <p:sldId id="491" r:id="rId46"/>
    <p:sldId id="503" r:id="rId47"/>
    <p:sldId id="504" r:id="rId48"/>
    <p:sldId id="475" r:id="rId49"/>
    <p:sldId id="518" r:id="rId50"/>
    <p:sldId id="519" r:id="rId51"/>
    <p:sldId id="487" r:id="rId52"/>
    <p:sldId id="479" r:id="rId53"/>
    <p:sldId id="505" r:id="rId54"/>
    <p:sldId id="480" r:id="rId55"/>
    <p:sldId id="506" r:id="rId56"/>
    <p:sldId id="489" r:id="rId57"/>
    <p:sldId id="507" r:id="rId58"/>
    <p:sldId id="509" r:id="rId59"/>
    <p:sldId id="508" r:id="rId60"/>
    <p:sldId id="439" r:id="rId61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99" autoAdjust="0"/>
    <p:restoredTop sz="98748" autoAdjust="0"/>
  </p:normalViewPr>
  <p:slideViewPr>
    <p:cSldViewPr>
      <p:cViewPr>
        <p:scale>
          <a:sx n="80" d="100"/>
          <a:sy n="80" d="100"/>
        </p:scale>
        <p:origin x="-186" y="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88AF7-3768-49E4-AF17-F3B975BFBAFD}" type="datetimeFigureOut">
              <a:rPr lang="pt-BR" smtClean="0"/>
              <a:pPr/>
              <a:t>03/01/2014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9BE3D-B852-4E7B-81C7-0948B73AE6A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88AF7-3768-49E4-AF17-F3B975BFBAFD}" type="datetimeFigureOut">
              <a:rPr lang="pt-BR" smtClean="0"/>
              <a:pPr/>
              <a:t>03/01/2014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9BE3D-B852-4E7B-81C7-0948B73AE6A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88AF7-3768-49E4-AF17-F3B975BFBAFD}" type="datetimeFigureOut">
              <a:rPr lang="pt-BR" smtClean="0"/>
              <a:pPr/>
              <a:t>03/01/2014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9BE3D-B852-4E7B-81C7-0948B73AE6A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88AF7-3768-49E4-AF17-F3B975BFBAFD}" type="datetimeFigureOut">
              <a:rPr lang="pt-BR" smtClean="0"/>
              <a:pPr/>
              <a:t>03/01/2014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9BE3D-B852-4E7B-81C7-0948B73AE6A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88AF7-3768-49E4-AF17-F3B975BFBAFD}" type="datetimeFigureOut">
              <a:rPr lang="pt-BR" smtClean="0"/>
              <a:pPr/>
              <a:t>03/01/2014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9BE3D-B852-4E7B-81C7-0948B73AE6A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88AF7-3768-49E4-AF17-F3B975BFBAFD}" type="datetimeFigureOut">
              <a:rPr lang="pt-BR" smtClean="0"/>
              <a:pPr/>
              <a:t>03/01/2014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9BE3D-B852-4E7B-81C7-0948B73AE6A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88AF7-3768-49E4-AF17-F3B975BFBAFD}" type="datetimeFigureOut">
              <a:rPr lang="pt-BR" smtClean="0"/>
              <a:pPr/>
              <a:t>03/01/2014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9BE3D-B852-4E7B-81C7-0948B73AE6A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88AF7-3768-49E4-AF17-F3B975BFBAFD}" type="datetimeFigureOut">
              <a:rPr lang="pt-BR" smtClean="0"/>
              <a:pPr/>
              <a:t>03/01/2014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9BE3D-B852-4E7B-81C7-0948B73AE6A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88AF7-3768-49E4-AF17-F3B975BFBAFD}" type="datetimeFigureOut">
              <a:rPr lang="pt-BR" smtClean="0"/>
              <a:pPr/>
              <a:t>03/01/2014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9BE3D-B852-4E7B-81C7-0948B73AE6AA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88AF7-3768-49E4-AF17-F3B975BFBAFD}" type="datetimeFigureOut">
              <a:rPr lang="pt-BR" smtClean="0"/>
              <a:pPr/>
              <a:t>03/01/2014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39BE3D-B852-4E7B-81C7-0948B73AE6AA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88AF7-3768-49E4-AF17-F3B975BFBAFD}" type="datetimeFigureOut">
              <a:rPr lang="pt-BR" smtClean="0"/>
              <a:pPr/>
              <a:t>03/01/2014</a:t>
            </a:fld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F39BE3D-B852-4E7B-81C7-0948B73AE6AA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FF39BE3D-B852-4E7B-81C7-0948B73AE6AA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1D388AF7-3768-49E4-AF17-F3B975BFBAFD}" type="datetimeFigureOut">
              <a:rPr lang="pt-BR" smtClean="0"/>
              <a:pPr/>
              <a:t>03/01/2014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7" Type="http://schemas.openxmlformats.org/officeDocument/2006/relationships/image" Target="../media/image95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7" Type="http://schemas.openxmlformats.org/officeDocument/2006/relationships/image" Target="../media/image101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8.jpeg"/><Relationship Id="rId4" Type="http://schemas.openxmlformats.org/officeDocument/2006/relationships/image" Target="../media/image107.jpe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eg"/><Relationship Id="rId7" Type="http://schemas.openxmlformats.org/officeDocument/2006/relationships/image" Target="../media/image115.jpeg"/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1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7" Type="http://schemas.openxmlformats.org/officeDocument/2006/relationships/image" Target="../media/image121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0.jpeg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7" Type="http://schemas.openxmlformats.org/officeDocument/2006/relationships/image" Target="../media/image128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7.jpeg"/><Relationship Id="rId5" Type="http://schemas.openxmlformats.org/officeDocument/2006/relationships/image" Target="../media/image126.jpeg"/><Relationship Id="rId4" Type="http://schemas.openxmlformats.org/officeDocument/2006/relationships/image" Target="../media/image125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7" Type="http://schemas.openxmlformats.org/officeDocument/2006/relationships/image" Target="../media/image134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3.jpeg"/><Relationship Id="rId5" Type="http://schemas.openxmlformats.org/officeDocument/2006/relationships/image" Target="../media/image132.jpeg"/><Relationship Id="rId4" Type="http://schemas.openxmlformats.org/officeDocument/2006/relationships/image" Target="../media/image131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9.jpeg"/><Relationship Id="rId5" Type="http://schemas.openxmlformats.org/officeDocument/2006/relationships/image" Target="../media/image138.jpeg"/><Relationship Id="rId4" Type="http://schemas.openxmlformats.org/officeDocument/2006/relationships/image" Target="../media/image137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2.jpeg"/><Relationship Id="rId4" Type="http://schemas.openxmlformats.org/officeDocument/2006/relationships/image" Target="../media/image151.jpeg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-36512" y="2559675"/>
            <a:ext cx="8786873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MAPEAMENTO DE GÔNDOLAS</a:t>
            </a:r>
          </a:p>
          <a:p>
            <a:pPr algn="ctr"/>
            <a:endParaRPr lang="pt-BR" sz="44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ctr"/>
            <a:r>
              <a:rPr lang="pt-BR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DEZEMBRO/2013</a:t>
            </a:r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8" t="18238" r="22864" b="22017"/>
          <a:stretch/>
        </p:blipFill>
        <p:spPr>
          <a:xfrm>
            <a:off x="330547" y="404664"/>
            <a:ext cx="2428876" cy="87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ALYNNE RAFAELY DA SILVA GOMES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TUPAN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CARUARU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4" name="Imagem 3" descr="2013-11-13 12.42.4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15816" y="2276872"/>
            <a:ext cx="2592288" cy="3456384"/>
          </a:xfrm>
          <a:prstGeom prst="rect">
            <a:avLst/>
          </a:prstGeom>
        </p:spPr>
      </p:pic>
      <p:pic>
        <p:nvPicPr>
          <p:cNvPr id="5" name="Imagem 4" descr="Foto03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28118" y="4221088"/>
            <a:ext cx="2544282" cy="2196244"/>
          </a:xfrm>
          <a:prstGeom prst="rect">
            <a:avLst/>
          </a:prstGeom>
        </p:spPr>
      </p:pic>
      <p:pic>
        <p:nvPicPr>
          <p:cNvPr id="6" name="Imagem 5" descr="IMG000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1484784"/>
            <a:ext cx="2448272" cy="2376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6.1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ANA PAULA L. ALVES DOS SANTOS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TUPAN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AFOGADOS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5122" name="Picture 2" descr="H:\Trade Marketing\DOCOL\RELATÓRIOS\Mapeamento pontos extras\2013\12.Dezembro\Fotos\Ana Paula\P102099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88774"/>
            <a:ext cx="3312368" cy="4776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6.1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ANA PAULA L. ALVES DOS SANTOS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TUPAN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AFOGADOS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9" name="Imagem 8" descr="P10208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7784" y="908720"/>
            <a:ext cx="3384376" cy="2520280"/>
          </a:xfrm>
          <a:prstGeom prst="rect">
            <a:avLst/>
          </a:prstGeom>
        </p:spPr>
      </p:pic>
      <p:pic>
        <p:nvPicPr>
          <p:cNvPr id="10" name="Imagem 9" descr="P1020908 (1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75656" y="3645024"/>
            <a:ext cx="2448272" cy="2952328"/>
          </a:xfrm>
          <a:prstGeom prst="rect">
            <a:avLst/>
          </a:prstGeom>
        </p:spPr>
      </p:pic>
      <p:pic>
        <p:nvPicPr>
          <p:cNvPr id="12" name="Imagem 11" descr="P10209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4008" y="3645024"/>
            <a:ext cx="2448272" cy="2952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7.1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ARIANA  MIRANDA DOS SANTOS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err="1" smtClean="0">
                          <a:effectLst/>
                        </a:rPr>
                        <a:t>C&amp;C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BARRA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6146" name="Picture 2" descr="H:\Trade Marketing\DOCOL\RELATÓRIOS\Mapeamento pontos extras\2013\12.Dezembro\Fotos\Ariana\20131219_0926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340768"/>
            <a:ext cx="3456384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BEZALENE</a:t>
                      </a:r>
                      <a:r>
                        <a:rPr lang="pt-BR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GOMES PEREIRA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CARAJÁS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CAMPINA GRANDE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7170" name="Picture 2" descr="H:\Trade Marketing\DOCOL\RELATÓRIOS\Mapeamento pontos extras\2013\12.Dezembro\Fotos\Bezalene\1464857_441065226015276_1268008238_n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268760"/>
            <a:ext cx="360040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8.1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BEZALENE</a:t>
                      </a:r>
                      <a:r>
                        <a:rPr lang="pt-BR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GOMES PEREIRA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CARAJÁS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CAMPINA GRANDE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6" name="Imagem 5" descr="CAM0019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908721"/>
            <a:ext cx="2880320" cy="2736304"/>
          </a:xfrm>
          <a:prstGeom prst="rect">
            <a:avLst/>
          </a:prstGeom>
        </p:spPr>
      </p:pic>
      <p:pic>
        <p:nvPicPr>
          <p:cNvPr id="8" name="Imagem 7" descr="CAM002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3933056"/>
            <a:ext cx="2880320" cy="2736304"/>
          </a:xfrm>
          <a:prstGeom prst="rect">
            <a:avLst/>
          </a:prstGeom>
        </p:spPr>
      </p:pic>
      <p:pic>
        <p:nvPicPr>
          <p:cNvPr id="9" name="Imagem 8" descr="CAM0021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3933056"/>
            <a:ext cx="2880320" cy="2736304"/>
          </a:xfrm>
          <a:prstGeom prst="rect">
            <a:avLst/>
          </a:prstGeom>
        </p:spPr>
      </p:pic>
      <p:pic>
        <p:nvPicPr>
          <p:cNvPr id="8194" name="Picture 2" descr="H:\Trade Marketing\DOCOL\RELATÓRIOS\Mapeamento pontos extras\2013\12.Dezembro\Fotos\Bezalene\1474667_441170032671462_174257924_n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08721"/>
            <a:ext cx="2880320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344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10.1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DANIELA FERREIRA DE MORAIS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MULTIBEL</a:t>
                      </a:r>
                      <a:r>
                        <a:rPr lang="pt-BR" sz="1100" u="none" strike="noStrike" baseline="0" dirty="0" smtClean="0">
                          <a:effectLst/>
                        </a:rPr>
                        <a:t> COMERCIAL RAMOS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VITÓRIA DA CONQUISTA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8" name="Imagem 7" descr="DSCN18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9753" y="1340768"/>
            <a:ext cx="3816423" cy="4968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344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10.1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DANIELA FERREIRA DE MORAIS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MULTIBEL</a:t>
                      </a:r>
                      <a:r>
                        <a:rPr lang="pt-BR" sz="1100" u="none" strike="noStrike" baseline="0" dirty="0" smtClean="0">
                          <a:effectLst/>
                        </a:rPr>
                        <a:t> COMERCIAL RAMOS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VITÓRIA DA CONQUISTA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5" name="Imagem 4" descr="DSCN1713 - COPIA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1340768"/>
            <a:ext cx="2736304" cy="2376264"/>
          </a:xfrm>
          <a:prstGeom prst="rect">
            <a:avLst/>
          </a:prstGeom>
        </p:spPr>
      </p:pic>
      <p:pic>
        <p:nvPicPr>
          <p:cNvPr id="9" name="Imagem 8" descr="DSCN18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59632" y="1340768"/>
            <a:ext cx="2736304" cy="2376264"/>
          </a:xfrm>
          <a:prstGeom prst="rect">
            <a:avLst/>
          </a:prstGeom>
        </p:spPr>
      </p:pic>
      <p:pic>
        <p:nvPicPr>
          <p:cNvPr id="10" name="Imagem 9" descr="DSCN180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59632" y="4005064"/>
            <a:ext cx="2784309" cy="2448272"/>
          </a:xfrm>
          <a:prstGeom prst="rect">
            <a:avLst/>
          </a:prstGeom>
        </p:spPr>
      </p:pic>
      <p:pic>
        <p:nvPicPr>
          <p:cNvPr id="11" name="Imagem 10" descr="DSCN18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4005064"/>
            <a:ext cx="2689103" cy="24482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11.1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DANIELLE SOLON</a:t>
                      </a:r>
                      <a:r>
                        <a:rPr lang="pt-BR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VILAR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COMJOL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ALECRIM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9219" name="Picture 3" descr="H:\Trade Marketing\DOCOL\RELATÓRIOS\Mapeamento pontos extras\2013\12.Dezembro\Fotos\Danielle\20131123_0940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026" y="1340768"/>
            <a:ext cx="371491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:\Trade Marketing\DOCOL\RELATÓRIOS\Mapeamento pontos extras\2013\12.Dezembro\Fotos\Danielle\20131123_1135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671900" y="2024844"/>
            <a:ext cx="5040560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11.1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DANIELLE SOLON</a:t>
                      </a:r>
                      <a:r>
                        <a:rPr lang="pt-BR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VILAR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COMJOL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ALECRIM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6" name="Imagem 5" descr="Ponto extra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59565" y="4080373"/>
            <a:ext cx="3336371" cy="2502278"/>
          </a:xfrm>
          <a:prstGeom prst="rect">
            <a:avLst/>
          </a:prstGeom>
        </p:spPr>
      </p:pic>
      <p:pic>
        <p:nvPicPr>
          <p:cNvPr id="10" name="Imagem 9" descr="Ponto extra 2.jpg"/>
          <p:cNvPicPr>
            <a:picLocks noChangeAspect="1"/>
          </p:cNvPicPr>
          <p:nvPr/>
        </p:nvPicPr>
        <p:blipFill rotWithShape="1">
          <a:blip r:embed="rId3" cstate="print"/>
          <a:srcRect l="37491"/>
          <a:stretch/>
        </p:blipFill>
        <p:spPr>
          <a:xfrm rot="5400000">
            <a:off x="4796615" y="3639734"/>
            <a:ext cx="2502278" cy="3383556"/>
          </a:xfrm>
          <a:prstGeom prst="rect">
            <a:avLst/>
          </a:prstGeom>
        </p:spPr>
      </p:pic>
      <p:pic>
        <p:nvPicPr>
          <p:cNvPr id="11" name="Imagem 10" descr="Ponto extra 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4608004" y="1232755"/>
            <a:ext cx="3024337" cy="2376263"/>
          </a:xfrm>
          <a:prstGeom prst="rect">
            <a:avLst/>
          </a:prstGeom>
        </p:spPr>
      </p:pic>
      <p:pic>
        <p:nvPicPr>
          <p:cNvPr id="12" name="Imagem 11" descr="Ponto extra 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737574" y="1286761"/>
            <a:ext cx="3024336" cy="22682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ixaDeTexto 4"/>
          <p:cNvSpPr txBox="1"/>
          <p:nvPr/>
        </p:nvSpPr>
        <p:spPr>
          <a:xfrm>
            <a:off x="-42961" y="2556773"/>
            <a:ext cx="878687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600" b="1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RHBrasil</a:t>
            </a:r>
            <a:endParaRPr lang="pt-BR" sz="46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722294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12.1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DAYANA</a:t>
                      </a:r>
                      <a:r>
                        <a:rPr lang="pt-BR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GOMES FRANCO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D&amp;D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SERRA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268760"/>
            <a:ext cx="2952328" cy="4896544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268760"/>
            <a:ext cx="3096344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63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4908887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12.2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DAYANA</a:t>
                      </a:r>
                      <a:r>
                        <a:rPr lang="pt-BR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GOMES FRANCO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D&amp;D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VILA</a:t>
                      </a:r>
                      <a:r>
                        <a:rPr lang="pt-BR" sz="11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VELHA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5" name="Image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7247" y="3861048"/>
            <a:ext cx="1948969" cy="2448272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646" y="980727"/>
            <a:ext cx="1823690" cy="2563611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0238" y="980727"/>
            <a:ext cx="1919834" cy="2563611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861048"/>
            <a:ext cx="1855105" cy="2448272"/>
          </a:xfrm>
          <a:prstGeom prst="rect">
            <a:avLst/>
          </a:prstGeom>
        </p:spPr>
      </p:pic>
      <p:pic>
        <p:nvPicPr>
          <p:cNvPr id="9" name="Imagem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688" y="980727"/>
            <a:ext cx="1855104" cy="2563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86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14.1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ELAINE CRISTINE FLORES CARDOSO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LEROY MERLIN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NORTE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6" name="Imagem 5" descr="2013-06-25_12-26-35_8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1628800"/>
            <a:ext cx="3456384" cy="4824536"/>
          </a:xfrm>
          <a:prstGeom prst="rect">
            <a:avLst/>
          </a:prstGeom>
        </p:spPr>
      </p:pic>
      <p:pic>
        <p:nvPicPr>
          <p:cNvPr id="8" name="Imagem 7" descr="2013-06-25_12-27-43_2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1628800"/>
            <a:ext cx="3384376" cy="4824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17.1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GEZILENE BORGES DE OLIVEIRA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D&amp;D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VITÓRIA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8" name="Imagem 7" descr="foto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11760" y="1124744"/>
            <a:ext cx="3816424" cy="51110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0173216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22.1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KAROLINA</a:t>
                      </a:r>
                      <a:r>
                        <a:rPr lang="pt-BR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 SOARES GOMES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ARMAZÉM PARÁ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MATRIZ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0242" name="Picture 2" descr="H:\Trade Marketing\DOCOL\RELATÓRIOS\Mapeamento pontos extras\2013\12.Dezembro\Fotos\Karolina\Matriz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43441" y="1796589"/>
            <a:ext cx="5184577" cy="3840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641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039264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22.2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KAROLINA</a:t>
                      </a:r>
                      <a:r>
                        <a:rPr lang="pt-BR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 SOARES GOMES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ARMAZÉM PARÁ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FILIAL I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1266" name="Picture 2" descr="H:\Trade Marketing\DOCOL\RELATÓRIOS\Mapeamento pontos extras\2013\12.Dezembro\Fotos\Karolina\Zona Su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679679" y="1928834"/>
            <a:ext cx="5280587" cy="3816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755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26.1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LUZIA</a:t>
                      </a:r>
                      <a:r>
                        <a:rPr lang="pt-BR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MACHADO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D&amp;D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CACHOEIRO DE ITAPEMIRIM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5" name="Imagem 4" descr="Foto29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1340768"/>
            <a:ext cx="3456384" cy="4680520"/>
          </a:xfrm>
          <a:prstGeom prst="rect">
            <a:avLst/>
          </a:prstGeom>
        </p:spPr>
      </p:pic>
      <p:pic>
        <p:nvPicPr>
          <p:cNvPr id="7" name="Imagem 6" descr="Foto292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5546" y="1340768"/>
            <a:ext cx="3510390" cy="4680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27.1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MARCELLY DO CARMO COY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LEROY MERLIN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NITERÓI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9" name="Imagem 8" descr="Ponta e gondol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6136" y="1556792"/>
            <a:ext cx="2538282" cy="4104456"/>
          </a:xfrm>
          <a:prstGeom prst="rect">
            <a:avLst/>
          </a:prstGeom>
        </p:spPr>
      </p:pic>
      <p:pic>
        <p:nvPicPr>
          <p:cNvPr id="10" name="Imagem 9" descr="Ponta de gondola 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2294747" y="2321877"/>
            <a:ext cx="4104456" cy="2574286"/>
          </a:xfrm>
          <a:prstGeom prst="rect">
            <a:avLst/>
          </a:prstGeom>
        </p:spPr>
      </p:pic>
      <p:pic>
        <p:nvPicPr>
          <p:cNvPr id="11" name="Imagem 10" descr="Ponta de gondola 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-504564" y="2240868"/>
            <a:ext cx="4104456" cy="27363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27.1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MARCELLY DO CARMO COY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LEROY MERLIN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NITERÓI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9" name="Imagem 8" descr="Foto03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3861048"/>
            <a:ext cx="2688299" cy="2016224"/>
          </a:xfrm>
          <a:prstGeom prst="rect">
            <a:avLst/>
          </a:prstGeom>
        </p:spPr>
      </p:pic>
      <p:pic>
        <p:nvPicPr>
          <p:cNvPr id="16" name="Imagem 15" descr="Foto031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3861048"/>
            <a:ext cx="2716560" cy="2037420"/>
          </a:xfrm>
          <a:prstGeom prst="rect">
            <a:avLst/>
          </a:prstGeom>
        </p:spPr>
      </p:pic>
      <p:pic>
        <p:nvPicPr>
          <p:cNvPr id="17" name="Imagem 16" descr="Foto031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00125" y="1556792"/>
            <a:ext cx="2616291" cy="2016224"/>
          </a:xfrm>
          <a:prstGeom prst="rect">
            <a:avLst/>
          </a:prstGeom>
        </p:spPr>
      </p:pic>
      <p:pic>
        <p:nvPicPr>
          <p:cNvPr id="18" name="Imagem 17" descr="Foto031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43808" y="1556792"/>
            <a:ext cx="2664296" cy="2016224"/>
          </a:xfrm>
          <a:prstGeom prst="rect">
            <a:avLst/>
          </a:prstGeom>
        </p:spPr>
      </p:pic>
      <p:pic>
        <p:nvPicPr>
          <p:cNvPr id="19" name="Imagem 18" descr="Foto031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7505" y="1556792"/>
            <a:ext cx="2592288" cy="2016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27.1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MARCELLY DO CARMO COY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LEROY MERLIN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NITERÓI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6" name="Imagem 5" descr="Foto03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3933056"/>
            <a:ext cx="3312368" cy="2592288"/>
          </a:xfrm>
          <a:prstGeom prst="rect">
            <a:avLst/>
          </a:prstGeom>
        </p:spPr>
      </p:pic>
      <p:pic>
        <p:nvPicPr>
          <p:cNvPr id="7" name="Imagem 6" descr="Foto031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3933056"/>
            <a:ext cx="3312368" cy="2592288"/>
          </a:xfrm>
          <a:prstGeom prst="rect">
            <a:avLst/>
          </a:prstGeom>
        </p:spPr>
      </p:pic>
      <p:pic>
        <p:nvPicPr>
          <p:cNvPr id="8" name="Imagem 7" descr="Foto031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09864" y="1196752"/>
            <a:ext cx="3302496" cy="2476872"/>
          </a:xfrm>
          <a:prstGeom prst="rect">
            <a:avLst/>
          </a:prstGeom>
        </p:spPr>
      </p:pic>
      <p:pic>
        <p:nvPicPr>
          <p:cNvPr id="10" name="Imagem 9" descr="Foto031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65448" y="1196752"/>
            <a:ext cx="3302496" cy="24768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5676901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7720"/>
                <a:gridCol w="1969472"/>
                <a:gridCol w="979979"/>
                <a:gridCol w="202973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 smtClean="0">
                          <a:effectLst/>
                        </a:rPr>
                        <a:t>1.1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ADRIANA</a:t>
                      </a:r>
                      <a:r>
                        <a:rPr lang="pt-BR" sz="1100" u="none" strike="noStrike" baseline="0" dirty="0" smtClean="0">
                          <a:effectLst/>
                        </a:rPr>
                        <a:t> ARAUJO NEVES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LEROY MERLIN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BARRA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026" name="Picture 2" descr="H:\Trade Marketing\DOCOL\RELATÓRIOS\Mapeamento pontos extras\2013\12.Dezembro\Fotos\Adriana\ponta de gondola extra Doco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556792"/>
            <a:ext cx="3024336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:\Trade Marketing\DOCOL\RELATÓRIOS\Mapeamento pontos extras\2013\12.Dezembro\Fotos\Adriana\ponta de gondola extra loggica Doco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56792"/>
            <a:ext cx="2952328" cy="3888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0125663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29.1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MARIA</a:t>
                      </a:r>
                      <a:r>
                        <a:rPr lang="pt-BR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ALCICLEIDE DE ARAUJO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FERREIRA COSTA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IMBIRIBEIRA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026" name="Picture 2" descr="H:\Trade Marketing\DOCOL\RELATÓRIOS\Mapeamento pontos extras\2013\12.Dezembro\Fotos\Cleide\image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971711"/>
            <a:ext cx="1949830" cy="3033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:\Trade Marketing\DOCOL\RELATÓRIOS\Mapeamento pontos extras\2013\12.Dezembro\Fotos\Cleide\image[4]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73016"/>
            <a:ext cx="1944216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:\Trade Marketing\DOCOL\RELATÓRIOS\Mapeamento pontos extras\2013\12.Dezembro\Fotos\Cleide\image[5]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8481" y="971711"/>
            <a:ext cx="1933479" cy="3033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:\Trade Marketing\DOCOL\RELATÓRIOS\Mapeamento pontos extras\2013\12.Dezembro\Fotos\Cleide\image[6]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445" y="3573016"/>
            <a:ext cx="1986747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4791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489728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29.1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MARIA</a:t>
                      </a:r>
                      <a:r>
                        <a:rPr lang="pt-BR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ALCICLEIDE DE ARAUJO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FERREIRA COSTA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IMBIRIBEIRA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027" name="Picture 3" descr="H:\Trade Marketing\DOCOL\RELATÓRIOS\Mapeamento pontos extras\2013\12.Dezembro\Fotos\Cleide\image[1]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5234" y="2018523"/>
            <a:ext cx="2171142" cy="299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:\Trade Marketing\DOCOL\RELATÓRIOS\Mapeamento pontos extras\2013\12.Dezembro\Fotos\Cleide\image[2]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7740" y="2018523"/>
            <a:ext cx="2428356" cy="299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H:\Trade Marketing\DOCOL\RELATÓRIOS\Mapeamento pontos extras\2013\12.Dezembro\Fotos\Cleide\image[3]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802" y="2018523"/>
            <a:ext cx="2245990" cy="2994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108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344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30.1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MARIA DO SOCORRO CHAGAS DA SILVA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VIA DA CONSTRUÇÃO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MATRIZ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2290" name="Picture 2" descr="H:\Trade Marketing\DOCOL\RELATÓRIOS\Mapeamento pontos extras\2013\12.Dezembro\Fotos\Socorro\Via da Construçã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24744"/>
            <a:ext cx="3600400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30.2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MARIA DO SOCORRO CHAGAS DA SILVA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ARMAZÉM</a:t>
                      </a:r>
                      <a:r>
                        <a:rPr lang="pt-BR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CORAL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MATRIZ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4" name="Imagem 3" descr="Aramzém Cor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628800"/>
            <a:ext cx="2862318" cy="3816424"/>
          </a:xfrm>
          <a:prstGeom prst="rect">
            <a:avLst/>
          </a:prstGeom>
        </p:spPr>
      </p:pic>
      <p:pic>
        <p:nvPicPr>
          <p:cNvPr id="4098" name="Picture 2" descr="H:\Trade Marketing\DOCOL\RELATÓRIOS\Mapeamento pontos extras\2013\10.Outubro\Fotos\Maria Socorro\Ponto extra Coral Matriz_n[1] - Ponto Extr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28800"/>
            <a:ext cx="2880320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30.3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MARIA DO SOCORRO CHAGAS DA SILVA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FERREIRA</a:t>
                      </a:r>
                      <a:r>
                        <a:rPr lang="pt-BR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PINTO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MATRIZ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5122" name="Picture 2" descr="H:\Trade Marketing\DOCOL\RELATÓRIOS\Mapeamento pontos extras\2013\10.Outubro\Fotos\Maria Socorro\Ponto Extra Ferreira Pinto Sto Antonio 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7" y="1196752"/>
            <a:ext cx="3672408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5028769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31.1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MARIA SIMONE  GOMES DE OLIVEIRA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CARAJÁS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JOÃO PESSOA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3314" name="Picture 2" descr="H:\Trade Marketing\DOCOL\RELATÓRIOS\Mapeamento pontos extras\2013\12.Dezembro\Fotos\Maria Simone\521c4e9bd07b829691d07019dde163b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196752"/>
            <a:ext cx="3888432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314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613737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31.1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MARIA SIMONE  GOMES DE OLIVEIRA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CARAJÁS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JOÃO PESSOA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4338" name="Picture 2" descr="H:\Trade Marketing\DOCOL\RELATÓRIOS\Mapeamento pontos extras\2013\12.Dezembro\Fotos\Maria Simone\0ad791454701a9c501ebe646bae6cbd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842229"/>
            <a:ext cx="2204449" cy="2755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H:\Trade Marketing\DOCOL\RELATÓRIOS\Mapeamento pontos extras\2013\12.Dezembro\Fotos\Maria Simone\1f4c393a304a62e0969e88a29363ad9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052736"/>
            <a:ext cx="2214812" cy="2569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:\Trade Marketing\DOCOL\RELATÓRIOS\Mapeamento pontos extras\2013\12.Dezembro\Fotos\Maria Simone\3a369433884b090557337545a46305f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842228"/>
            <a:ext cx="2143108" cy="2755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H:\Trade Marketing\DOCOL\RELATÓRIOS\Mapeamento pontos extras\2013\12.Dezembro\Fotos\Maria Simone\9b15c96ec316c20ba9a8b16d69784ea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052736"/>
            <a:ext cx="2143108" cy="2569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H:\Trade Marketing\DOCOL\RELATÓRIOS\Mapeamento pontos extras\2013\12.Dezembro\Fotos\Maria Simone\92edbc20c42529463be0de5aa3c4cd5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01" y="3842229"/>
            <a:ext cx="2148083" cy="2755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3" name="Picture 7" descr="H:\Trade Marketing\DOCOL\RELATÓRIOS\Mapeamento pontos extras\2013\12.Dezembro\Fotos\Maria Simone\0536e4053667812508857907cd51114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702" y="1052735"/>
            <a:ext cx="2148082" cy="2547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997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8738726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31.1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MARIA SIMONE  GOMES DE OLIVEIRA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CARAJÁS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JOÃO PESSOA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5362" name="Picture 2" descr="H:\Trade Marketing\DOCOL\RELATÓRIOS\Mapeamento pontos extras\2013\12.Dezembro\Fotos\Maria Simone\759de0adda7ca0f18231df14c666e09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3789040"/>
            <a:ext cx="2045656" cy="2770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H:\Trade Marketing\DOCOL\RELATÓRIOS\Mapeamento pontos extras\2013\12.Dezembro\Fotos\Maria Simone\34765f239713bf4c00a70211559ec0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89040"/>
            <a:ext cx="2099134" cy="277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H:\Trade Marketing\DOCOL\RELATÓRIOS\Mapeamento pontos extras\2013\12.Dezembro\Fotos\Maria Simone\42968a14a632872cb50d0452fe23c97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789040"/>
            <a:ext cx="2199847" cy="2770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H:\Trade Marketing\DOCOL\RELATÓRIOS\Mapeamento pontos extras\2013\12.Dezembro\Fotos\Maria Simone\b18cdf27c14ad785914a96af6333a8a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836712"/>
            <a:ext cx="2045656" cy="266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6" name="Picture 6" descr="H:\Trade Marketing\DOCOL\RELATÓRIOS\Mapeamento pontos extras\2013\12.Dezembro\Fotos\Maria Simone\b219570382228134d465c752779f663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827608" y="1068938"/>
            <a:ext cx="2664296" cy="219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7" name="Picture 7" descr="H:\Trade Marketing\DOCOL\RELATÓRIOS\Mapeamento pontos extras\2013\12.Dezembro\Fotos\Maria Simone\d984757e90acec057596864721450eb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210623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66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3303404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31.1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MARIA SIMONE  GOMES DE OLIVEIRA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CARAJÁS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JOÃO PESSOA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6386" name="Picture 2" descr="H:\Trade Marketing\DOCOL\RELATÓRIOS\Mapeamento pontos extras\2013\12.Dezembro\Fotos\Maria Simone\db7ab82c259e1999db393769714071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84783"/>
            <a:ext cx="3186354" cy="449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H:\Trade Marketing\DOCOL\RELATÓRIOS\Mapeamento pontos extras\2013\12.Dezembro\Fotos\Maria Simone\e7c35daf20f8867b3928a7c6e13d45c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3371825" cy="4495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80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32.1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MICHELE  DO NASCIMENTO</a:t>
                      </a:r>
                      <a:r>
                        <a:rPr lang="pt-BR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 MACHADO</a:t>
                      </a:r>
                      <a:endParaRPr lang="pt-BR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EMIDIO PAIS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VITÓRIA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4" name="Imagem 3" descr="PONTA DE GONDOL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03748" y="1268760"/>
            <a:ext cx="3780420" cy="504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5676901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7720"/>
                <a:gridCol w="1969472"/>
                <a:gridCol w="979979"/>
                <a:gridCol w="202973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 smtClean="0">
                          <a:effectLst/>
                        </a:rPr>
                        <a:t>1.1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ADRIANA</a:t>
                      </a:r>
                      <a:r>
                        <a:rPr lang="pt-BR" sz="1100" u="none" strike="noStrike" baseline="0" dirty="0" smtClean="0">
                          <a:effectLst/>
                        </a:rPr>
                        <a:t> ARAUJO NEVES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LEROY MERLIN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BARRA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2056" name="Picture 8" descr="H:\Trade Marketing\DOCOL\RELATÓRIOS\Mapeamento pontos extras\2013\12.Dezembro\Fotos\Adriana\pontos entras docol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870920"/>
            <a:ext cx="2044824" cy="263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H:\Trade Marketing\DOCOL\RELATÓRIOS\Mapeamento pontos extras\2013\12.Dezembro\Fotos\Adriana\pontos extras docol 0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990600"/>
            <a:ext cx="2034682" cy="2780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:\Trade Marketing\DOCOL\RELATÓRIOS\Mapeamento pontos extras\2013\12.Dezembro\Fotos\Adriana\pontos extras docol 0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870920"/>
            <a:ext cx="2088232" cy="2636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H:\Trade Marketing\DOCOL\RELATÓRIOS\Mapeamento pontos extras\2013\12.Dezembro\Fotos\Adriana\pontos extras docol 0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990599"/>
            <a:ext cx="2088232" cy="278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:\Trade Marketing\DOCOL\RELATÓRIOS\Mapeamento pontos extras\2013\12.Dezembro\Fotos\Adriana\pontos extras docol 00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886200"/>
            <a:ext cx="2088232" cy="262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1" name="Picture 13" descr="H:\Trade Marketing\DOCOL\RELATÓRIOS\Mapeamento pontos extras\2013\12.Dezembro\Fotos\Adriana\pontos extras docol 00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90600"/>
            <a:ext cx="2088232" cy="278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32.1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MICHELE  DO NASCIMENTO</a:t>
                      </a:r>
                      <a:r>
                        <a:rPr lang="pt-BR" sz="11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 MACHADO</a:t>
                      </a:r>
                      <a:endParaRPr lang="pt-BR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EMIDIO PAIS 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VITÓRIA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5" name="Imagem 4" descr="pONTO EXTRA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980728"/>
            <a:ext cx="2592288" cy="2952328"/>
          </a:xfrm>
          <a:prstGeom prst="rect">
            <a:avLst/>
          </a:prstGeom>
        </p:spPr>
      </p:pic>
      <p:pic>
        <p:nvPicPr>
          <p:cNvPr id="6" name="Imagem 5" descr="pONTO EXTRA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24128" y="980728"/>
            <a:ext cx="2520280" cy="2952328"/>
          </a:xfrm>
          <a:prstGeom prst="rect">
            <a:avLst/>
          </a:prstGeom>
        </p:spPr>
      </p:pic>
      <p:pic>
        <p:nvPicPr>
          <p:cNvPr id="7" name="Imagem 6" descr="pONTO EXTRA 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91747" y="4077072"/>
            <a:ext cx="3936437" cy="2520280"/>
          </a:xfrm>
          <a:prstGeom prst="rect">
            <a:avLst/>
          </a:prstGeom>
        </p:spPr>
      </p:pic>
      <p:pic>
        <p:nvPicPr>
          <p:cNvPr id="8" name="Imagem 7" descr="PONTO EXTRA 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6024" y="980728"/>
            <a:ext cx="2627784" cy="2927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34.1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PAULO</a:t>
                      </a:r>
                      <a:r>
                        <a:rPr lang="pt-BR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VIEIRA DA SILVA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LEROY MERLIN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BH SUL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2" name="Imagem 11" descr="BH Sul PONTA GONDOLA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679678" y="1749016"/>
            <a:ext cx="4992555" cy="38164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34.1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PAULO</a:t>
                      </a:r>
                      <a:r>
                        <a:rPr lang="pt-BR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VIEIRA DA SILVA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LEROY MERLIN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BH SUL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4" name="Imagem 3" descr="BH Sul PONTO EXTRA  6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2843808" y="980728"/>
            <a:ext cx="2664296" cy="2520280"/>
          </a:xfrm>
          <a:prstGeom prst="rect">
            <a:avLst/>
          </a:prstGeom>
        </p:spPr>
      </p:pic>
      <p:pic>
        <p:nvPicPr>
          <p:cNvPr id="6" name="Imagem 5" descr="BH Sul PONTO EXTRA 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5559009" y="1001831"/>
            <a:ext cx="2617096" cy="2430874"/>
          </a:xfrm>
          <a:prstGeom prst="rect">
            <a:avLst/>
          </a:prstGeom>
        </p:spPr>
      </p:pic>
      <p:pic>
        <p:nvPicPr>
          <p:cNvPr id="8" name="Imagem 7" descr="BH Sul PONTO EXTRA 5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5423692" y="3945460"/>
            <a:ext cx="2905128" cy="2448272"/>
          </a:xfrm>
          <a:prstGeom prst="rect">
            <a:avLst/>
          </a:prstGeom>
        </p:spPr>
      </p:pic>
      <p:pic>
        <p:nvPicPr>
          <p:cNvPr id="9" name="Imagem 8" descr="BH Sul PONTO EXTRA 7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131104" y="1029136"/>
            <a:ext cx="2689104" cy="2448272"/>
          </a:xfrm>
          <a:prstGeom prst="rect">
            <a:avLst/>
          </a:prstGeom>
        </p:spPr>
      </p:pic>
      <p:pic>
        <p:nvPicPr>
          <p:cNvPr id="10" name="Imagem 9" descr="BH Sul PONTO EXTRA 8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23394" y="3945158"/>
            <a:ext cx="2905128" cy="2448876"/>
          </a:xfrm>
          <a:prstGeom prst="rect">
            <a:avLst/>
          </a:prstGeom>
        </p:spPr>
      </p:pic>
      <p:pic>
        <p:nvPicPr>
          <p:cNvPr id="17410" name="Picture 2" descr="H:\Trade Marketing\DOCOL\RELATÓRIOS\Mapeamento pontos extras\2013\12.Dezembro\Fotos\Paulo\BH sul 3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4082" y="3717032"/>
            <a:ext cx="2522014" cy="2905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34.1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PAULO</a:t>
                      </a:r>
                      <a:r>
                        <a:rPr lang="pt-BR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VIEIRA DA SILVA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LEROY MERLIN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BH SUL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7" name="Imagem 6" descr="BH Sul pONTO EXTRA 4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215516" y="1016733"/>
            <a:ext cx="2736304" cy="2520280"/>
          </a:xfrm>
          <a:prstGeom prst="rect">
            <a:avLst/>
          </a:prstGeom>
        </p:spPr>
      </p:pic>
      <p:pic>
        <p:nvPicPr>
          <p:cNvPr id="11" name="Imagem 10" descr="BH Sul PONTO EXTRA 9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2795400" y="4053472"/>
            <a:ext cx="2833120" cy="2448272"/>
          </a:xfrm>
          <a:prstGeom prst="rect">
            <a:avLst/>
          </a:prstGeom>
        </p:spPr>
      </p:pic>
      <p:pic>
        <p:nvPicPr>
          <p:cNvPr id="13" name="Imagem 12" descr="BH Sul PONTO EXTRA 10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800000">
            <a:off x="2987824" y="908720"/>
            <a:ext cx="2448272" cy="2736305"/>
          </a:xfrm>
          <a:prstGeom prst="rect">
            <a:avLst/>
          </a:prstGeom>
        </p:spPr>
      </p:pic>
      <p:pic>
        <p:nvPicPr>
          <p:cNvPr id="14" name="Imagem 13" descr="BH Sul PONTO EXTRA 11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5400092" y="4041068"/>
            <a:ext cx="2808312" cy="2448272"/>
          </a:xfrm>
          <a:prstGeom prst="rect">
            <a:avLst/>
          </a:prstGeom>
        </p:spPr>
      </p:pic>
      <p:pic>
        <p:nvPicPr>
          <p:cNvPr id="15" name="Imagem 14" descr="BH sul PONTO EXTRA 12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5436096" y="1052736"/>
            <a:ext cx="2736304" cy="2448272"/>
          </a:xfrm>
          <a:prstGeom prst="rect">
            <a:avLst/>
          </a:prstGeom>
        </p:spPr>
      </p:pic>
      <p:pic>
        <p:nvPicPr>
          <p:cNvPr id="18434" name="Picture 2" descr="H:\Trade Marketing\DOCOL\RELATÓRIOS\Mapeamento pontos extras\2013\12.Dezembro\Fotos\Paulo\BH sul 4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861048"/>
            <a:ext cx="2520280" cy="2833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34.2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PAULO</a:t>
                      </a:r>
                      <a:r>
                        <a:rPr lang="pt-BR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VIEIRA DA SILVA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LEROY MERLIN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BH NORTE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1" name="Imagem 10" descr="BH Norte PONTA DE GONDOLA (2)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1340768"/>
            <a:ext cx="5472608" cy="48245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61407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34.2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PAULO</a:t>
                      </a:r>
                      <a:r>
                        <a:rPr lang="pt-BR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VIEIRA DA SILVA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LEROY MERLIN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BH NORTE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5" name="Imagem 4" descr="BH Norte PONTO EXTRA  6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2771801" y="1124745"/>
            <a:ext cx="2736302" cy="2304256"/>
          </a:xfrm>
          <a:prstGeom prst="rect">
            <a:avLst/>
          </a:prstGeom>
        </p:spPr>
      </p:pic>
      <p:pic>
        <p:nvPicPr>
          <p:cNvPr id="6" name="Imagem 5" descr="BH norte PONTO EXTRA 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7824" y="3789040"/>
            <a:ext cx="2304256" cy="2736304"/>
          </a:xfrm>
          <a:prstGeom prst="rect">
            <a:avLst/>
          </a:prstGeom>
        </p:spPr>
      </p:pic>
      <p:pic>
        <p:nvPicPr>
          <p:cNvPr id="7" name="Imagem 6" descr="BH Norte PONTO EXTRA 2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5220072" y="1124744"/>
            <a:ext cx="2736304" cy="2304256"/>
          </a:xfrm>
          <a:prstGeom prst="rect">
            <a:avLst/>
          </a:prstGeom>
        </p:spPr>
      </p:pic>
      <p:pic>
        <p:nvPicPr>
          <p:cNvPr id="8" name="Imagem 7" descr="BH Norte PONTO EXTRA 3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436097" y="3861048"/>
            <a:ext cx="2304255" cy="2664296"/>
          </a:xfrm>
          <a:prstGeom prst="rect">
            <a:avLst/>
          </a:prstGeom>
        </p:spPr>
      </p:pic>
      <p:pic>
        <p:nvPicPr>
          <p:cNvPr id="9" name="Imagem 8" descr="BH norte PONTO EXTRA 4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9552" y="3789040"/>
            <a:ext cx="2304256" cy="2737109"/>
          </a:xfrm>
          <a:prstGeom prst="rect">
            <a:avLst/>
          </a:prstGeom>
        </p:spPr>
      </p:pic>
      <p:pic>
        <p:nvPicPr>
          <p:cNvPr id="10" name="Imagem 9" descr="BH Norte PONTO EXTRA 5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400000">
            <a:off x="323529" y="1124746"/>
            <a:ext cx="2736303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68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61407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34.2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PAULO</a:t>
                      </a:r>
                      <a:r>
                        <a:rPr lang="pt-BR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VIEIRA DA SILVA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LEROY MERLIN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BH NORTE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11" name="Imagem 10" descr="BH Norte PONTO EXTRA 7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5328084" y="1016732"/>
            <a:ext cx="2736304" cy="2376264"/>
          </a:xfrm>
          <a:prstGeom prst="rect">
            <a:avLst/>
          </a:prstGeom>
        </p:spPr>
      </p:pic>
      <p:pic>
        <p:nvPicPr>
          <p:cNvPr id="12" name="Imagem 11" descr="BH Norte PONTO EXTRA 8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5414389" y="3936157"/>
            <a:ext cx="2617096" cy="2322862"/>
          </a:xfrm>
          <a:prstGeom prst="rect">
            <a:avLst/>
          </a:prstGeom>
        </p:spPr>
      </p:pic>
      <p:pic>
        <p:nvPicPr>
          <p:cNvPr id="13" name="Imagem 12" descr="BH Norte PONTO EXTRA 9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2855405" y="3921459"/>
            <a:ext cx="2641099" cy="2376265"/>
          </a:xfrm>
          <a:prstGeom prst="rect">
            <a:avLst/>
          </a:prstGeom>
        </p:spPr>
      </p:pic>
      <p:pic>
        <p:nvPicPr>
          <p:cNvPr id="14" name="Imagem 13" descr="BH Norte PONTO EXTRA 10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2789097" y="998835"/>
            <a:ext cx="2737109" cy="2412872"/>
          </a:xfrm>
          <a:prstGeom prst="rect">
            <a:avLst/>
          </a:prstGeom>
        </p:spPr>
      </p:pic>
      <p:pic>
        <p:nvPicPr>
          <p:cNvPr id="15" name="Imagem 14" descr="BH Norte PONTO EXTRA 11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5400000">
            <a:off x="304821" y="3987163"/>
            <a:ext cx="2737110" cy="2340864"/>
          </a:xfrm>
          <a:prstGeom prst="rect">
            <a:avLst/>
          </a:prstGeom>
        </p:spPr>
      </p:pic>
      <p:pic>
        <p:nvPicPr>
          <p:cNvPr id="16" name="Imagem 15" descr="BH norte PONTO EXTRA 12.jpe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400000">
            <a:off x="296524" y="1025733"/>
            <a:ext cx="2736303" cy="2358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68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561407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34.2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PAULO</a:t>
                      </a:r>
                      <a:r>
                        <a:rPr lang="pt-BR" sz="1100" b="0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VIEIRA DA SILVA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LEROY MERLIN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BH NORTE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9" name="Imagem 8" descr="BH Norte PONTO EXTRA 13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30612" y="3783140"/>
            <a:ext cx="3121152" cy="2556888"/>
          </a:xfrm>
          <a:prstGeom prst="rect">
            <a:avLst/>
          </a:prstGeom>
        </p:spPr>
      </p:pic>
      <p:pic>
        <p:nvPicPr>
          <p:cNvPr id="10" name="Imagem 9" descr="BH norte PONTO EXTRA 14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3501008"/>
            <a:ext cx="2340864" cy="3096344"/>
          </a:xfrm>
          <a:prstGeom prst="rect">
            <a:avLst/>
          </a:prstGeom>
        </p:spPr>
      </p:pic>
      <p:pic>
        <p:nvPicPr>
          <p:cNvPr id="18" name="Imagem 17" descr="BH Norte PONTO EXTRA 15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2754100" y="3806740"/>
            <a:ext cx="3096344" cy="2484880"/>
          </a:xfrm>
          <a:prstGeom prst="rect">
            <a:avLst/>
          </a:prstGeom>
        </p:spPr>
      </p:pic>
      <p:pic>
        <p:nvPicPr>
          <p:cNvPr id="19" name="Imagem 18" descr="BH Norte PONTO EXTRA 16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0008" y="840429"/>
            <a:ext cx="3960440" cy="2516563"/>
          </a:xfrm>
          <a:prstGeom prst="rect">
            <a:avLst/>
          </a:prstGeom>
        </p:spPr>
      </p:pic>
      <p:pic>
        <p:nvPicPr>
          <p:cNvPr id="19458" name="Picture 2" descr="H:\Trade Marketing\DOCOL\RELATÓRIOS\Mapeamento pontos extras\2013\12.Dezembro\Fotos\Paulo\BH sul 3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840430"/>
            <a:ext cx="3709016" cy="2516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168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35.1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PLÍNIO TOCAFUNDO TAVARES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TELHANORTE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BELVEDERE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4" name="Imagem 3" descr="Telhanorte Belvedere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655676" y="1664804"/>
            <a:ext cx="5184576" cy="41044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609821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35.2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PLÍNIO TOCAFUNDO TAVARES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TELHANORTE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CONTAGEM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20482" name="Picture 2" descr="H:\Trade Marketing\DOCOL\RELATÓRIOS\Mapeamento pontos extras\2013\12.Dezembro\Fotos\Plinio\Contagem 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566"/>
          <a:stretch/>
        </p:blipFill>
        <p:spPr bwMode="auto">
          <a:xfrm rot="5400000">
            <a:off x="1799692" y="1736812"/>
            <a:ext cx="489654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7653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5676901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7720"/>
                <a:gridCol w="1969472"/>
                <a:gridCol w="979979"/>
                <a:gridCol w="202973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 smtClean="0">
                          <a:effectLst/>
                        </a:rPr>
                        <a:t>1.1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ADRIANA</a:t>
                      </a:r>
                      <a:r>
                        <a:rPr lang="pt-BR" sz="1100" u="none" strike="noStrike" baseline="0" dirty="0" smtClean="0">
                          <a:effectLst/>
                        </a:rPr>
                        <a:t> ARAUJO NEVES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LEROY MERLIN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BARRA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3074" name="Picture 2" descr="H:\Trade Marketing\DOCOL\RELATÓRIOS\Mapeamento pontos extras\2013\12.Dezembro\Fotos\Adriana\pontos extras docol 00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907160"/>
            <a:ext cx="2088232" cy="2701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H:\Trade Marketing\DOCOL\RELATÓRIOS\Mapeamento pontos extras\2013\12.Dezembro\Fotos\Adriana\pontos extras docol 0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990601"/>
            <a:ext cx="2088232" cy="2743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:\Trade Marketing\DOCOL\RELATÓRIOS\Mapeamento pontos extras\2013\12.Dezembro\Fotos\Adriana\pontos extras docol 0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713" y="3907160"/>
            <a:ext cx="2150367" cy="2741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:\Trade Marketing\DOCOL\RELATÓRIOS\Mapeamento pontos extras\2013\12.Dezembro\Fotos\Adriana\pontos extras docol 0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1713" y="968896"/>
            <a:ext cx="2150367" cy="27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:\Trade Marketing\DOCOL\RELATÓRIOS\Mapeamento pontos extras\2013\12.Dezembro\Fotos\Adriana\pontos extras docol 01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92" y="3907160"/>
            <a:ext cx="2057400" cy="2701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H:\Trade Marketing\DOCOL\RELATÓRIOS\Mapeamento pontos extras\2013\12.Dezembro\Fotos\Adriana\pontos extras docol 001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392" y="990601"/>
            <a:ext cx="20574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410753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35.2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PLÍNIO TOCAFUNDO TAVARES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TELHANORTE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CONTAGEM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21506" name="Picture 2" descr="H:\Trade Marketing\DOCOL\RELATÓRIOS\Mapeamento pontos extras\2013\12.Dezembro\Fotos\Plinio\Contagem 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36512" y="2060848"/>
            <a:ext cx="4896544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H:\Trade Marketing\DOCOL\RELATÓRIOS\Mapeamento pontos extras\2013\12.Dezembro\Fotos\Plinio\contagem 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572664" y="2052072"/>
            <a:ext cx="4896544" cy="3329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6643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91720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36.1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REJANE DA SILVA FRANÇA 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CARAJÁS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MACEIÓ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6" name="Imagem 5" descr="DSC070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1196752"/>
            <a:ext cx="3312368" cy="4968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39.1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RUBIA KELLY BEZERRA DE LIMA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COMJOL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PRUDENTE DE MORAIS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23554" name="Picture 2" descr="H:\Trade Marketing\DOCOL\RELATÓRIOS\Mapeamento pontos extras\2013\12.Dezembro\Fotos\Rubia\Prudente de Morai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196752"/>
            <a:ext cx="3816424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39.1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RUBIA KELLY BEZERRA DE LIMA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COMJOL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PRUDENTE DE MORAIS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24578" name="Picture 2" descr="H:\Trade Marketing\DOCOL\RELATÓRIOS\Mapeamento pontos extras\2013\12.Dezembro\Fotos\Rubia\Prudente de Morais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052736"/>
            <a:ext cx="3942438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39.2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RUBIA KELLY BEZERRA DE LIMA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COMJOL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ZONA NORTE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25602" name="Picture 2" descr="H:\Trade Marketing\DOCOL\RELATÓRIOS\Mapeamento pontos extras\2013\12.Dezembro\Fotos\Rubia\Zona Norte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24744"/>
            <a:ext cx="3888432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39.2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RUBIA KELLY BEZERRA DE LIMA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COMJOL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ZONA NORTE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26626" name="Picture 2" descr="H:\Trade Marketing\DOCOL\RELATÓRIOS\Mapeamento pontos extras\2013\12.Dezembro\Fotos\Rubia\Zona Nor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024504"/>
            <a:ext cx="3960440" cy="5280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44.1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SUZANA ROSANE DE MACEDO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C&amp;C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NOVA IGUAÇU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27650" name="Picture 2" descr="H:\Trade Marketing\DOCOL\RELATÓRIOS\Mapeamento pontos extras\2013\12.Dezembro\Fotos\Suzana\Nova Iguaçu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582" y="980728"/>
            <a:ext cx="192760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1" name="Picture 3" descr="H:\Trade Marketing\DOCOL\RELATÓRIOS\Mapeamento pontos extras\2013\12.Dezembro\Fotos\Suzana\Nova Iguaçu 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501008"/>
            <a:ext cx="1872208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H:\Trade Marketing\DOCOL\RELATÓRIOS\Mapeamento pontos extras\2013\12.Dezembro\Fotos\Suzana\Nova Iguaçu 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501008"/>
            <a:ext cx="180020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3" name="Picture 5" descr="H:\Trade Marketing\DOCOL\RELATÓRIOS\Mapeamento pontos extras\2013\12.Dezembro\Fotos\Suzana\Nova Iguaçu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80728"/>
            <a:ext cx="187220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44.2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SUZANA ROSANE DE MACEDO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C&amp;C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BOULEVARD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28674" name="Picture 2" descr="H:\Trade Marketing\DOCOL\RELATÓRIOS\Mapeamento pontos extras\2013\12.Dezembro\Fotos\Suzana\Boulevar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96752"/>
            <a:ext cx="3456384" cy="5266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8946141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44.2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SUZANA ROSANE DE MACEDO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C&amp;C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BOULEVARD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4" name="Image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052736"/>
            <a:ext cx="3456384" cy="4896544"/>
          </a:xfrm>
          <a:prstGeom prst="rect">
            <a:avLst/>
          </a:prstGeom>
        </p:spPr>
      </p:pic>
      <p:pic>
        <p:nvPicPr>
          <p:cNvPr id="29698" name="Picture 2" descr="H:\Trade Marketing\DOCOL\RELATÓRIOS\Mapeamento pontos extras\2013\12.Dezembro\Fotos\Suzana\Boulevard 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052736"/>
            <a:ext cx="3285800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485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44.3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SUZANA ROSANE DE MACEDO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C&amp;C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SULACAP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2" name="Image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701" y="1916832"/>
            <a:ext cx="4704523" cy="35283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5676901" cy="2440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97720"/>
                <a:gridCol w="1969472"/>
                <a:gridCol w="979979"/>
                <a:gridCol w="202973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u="none" strike="noStrike" dirty="0" smtClean="0">
                          <a:effectLst/>
                        </a:rPr>
                        <a:t>1.2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ADRIANA</a:t>
                      </a:r>
                      <a:r>
                        <a:rPr lang="pt-BR" sz="1100" u="none" strike="noStrike" baseline="0" dirty="0" smtClean="0">
                          <a:effectLst/>
                        </a:rPr>
                        <a:t> ARAUJO NEVES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LEROY MERLIN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BANGU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5" name="Imagem 4" descr="LOGGICA  - BANGU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45178" y="1350640"/>
            <a:ext cx="3394974" cy="45266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78" t="18238" r="22864" b="22017"/>
          <a:stretch/>
        </p:blipFill>
        <p:spPr>
          <a:xfrm>
            <a:off x="330547" y="404664"/>
            <a:ext cx="2428876" cy="876300"/>
          </a:xfrm>
          <a:prstGeom prst="rect">
            <a:avLst/>
          </a:prstGeom>
        </p:spPr>
      </p:pic>
      <p:sp>
        <p:nvSpPr>
          <p:cNvPr id="5" name="CaixaDeTexto 4"/>
          <p:cNvSpPr txBox="1"/>
          <p:nvPr/>
        </p:nvSpPr>
        <p:spPr>
          <a:xfrm>
            <a:off x="-42961" y="2556772"/>
            <a:ext cx="8786873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4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OBRIGADO.</a:t>
            </a:r>
          </a:p>
        </p:txBody>
      </p:sp>
    </p:spTree>
    <p:extLst>
      <p:ext uri="{BB962C8B-B14F-4D97-AF65-F5344CB8AC3E}">
        <p14:creationId xmlns:p14="http://schemas.microsoft.com/office/powerpoint/2010/main" val="2978659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344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ADRIELE SILVA SANTOS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MULTIBEL COMERCIAL RAMOS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LAURO DE FREITAS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4098" name="Picture 2" descr="H:\Trade Marketing\DOCOL\RELATÓRIOS\Mapeamento pontos extras\2013\12.Dezembro\Fotos\Adriele\Ponta Extr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268760"/>
            <a:ext cx="3312368" cy="4981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H:\Trade Marketing\DOCOL\RELATÓRIOS\Mapeamento pontos extras\2013\12.Dezembro\Fotos\Adriele\Ponta Extra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12" y="1268760"/>
            <a:ext cx="3269824" cy="4981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344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ADRIELE SILVA SANTOS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MULTIBEL COMERCIAL RAMOS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LAURO DE FREITAS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2050" name="Picture 2" descr="H:\Trade Marketing\DOCOL\RELATÓRIOS\Mapeamento pontos extras\2013\10.Outubro\Fotos\Adriele\ok 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005064"/>
            <a:ext cx="266429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H:\Trade Marketing\DOCOL\RELATÓRIOS\Mapeamento pontos extras\2013\10.Outubro\Fotos\Adriele\ok 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96752"/>
            <a:ext cx="273630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:\Trade Marketing\DOCOL\RELATÓRIOS\Mapeamento pontos extras\2013\10.Outubro\Fotos\Adriele\ok 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4005064"/>
            <a:ext cx="273630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9" descr="H:\Trade Marketing\DOCOL\RELATÓRIOS\Mapeamento pontos extras\2013\10.Outubro\Fotos\Adriele\ok 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96752"/>
            <a:ext cx="2664296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2600852"/>
              </p:ext>
            </p:extLst>
          </p:nvPr>
        </p:nvGraphicFramePr>
        <p:xfrm>
          <a:off x="467544" y="476672"/>
          <a:ext cx="6984776" cy="34480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58464"/>
                <a:gridCol w="2423210"/>
                <a:gridCol w="1205752"/>
                <a:gridCol w="2497350"/>
              </a:tblGrid>
              <a:tr h="244029"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2.1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ADRIELE SILVA SANTOS</a:t>
                      </a:r>
                      <a:endParaRPr lang="pt-BR" sz="1100" b="0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u="none" strike="noStrike" dirty="0" smtClean="0">
                          <a:effectLst/>
                        </a:rPr>
                        <a:t>MULTIBEL COMERCIAL RAMOS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LAURO DE FREITAS</a:t>
                      </a:r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2053" name="Picture 5" descr="H:\Trade Marketing\DOCOL\RELATÓRIOS\Mapeamento pontos extras\2013\10.Outubro\Fotos\Adriele\ok 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933056"/>
            <a:ext cx="273630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:\Trade Marketing\DOCOL\RELATÓRIOS\Mapeamento pontos extras\2013\10.Outubro\Fotos\Adriele\o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196752"/>
            <a:ext cx="273630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:\Trade Marketing\DOCOL\RELATÓRIOS\Mapeamento pontos extras\2013\10.Outubro\Fotos\Adriele\CAM0057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196752"/>
            <a:ext cx="273630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7" descr="H:\Trade Marketing\DOCOL\RELATÓRIOS\Mapeamento pontos extras\2013\10.Outubro\Fotos\Adriele\CAM0057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933056"/>
            <a:ext cx="273630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ência">
  <a:themeElements>
    <a:clrScheme name="Adjacência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Escritório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ência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2244</TotalTime>
  <Words>476</Words>
  <Application>Microsoft Office PowerPoint</Application>
  <PresentationFormat>Apresentação na tela (4:3)</PresentationFormat>
  <Paragraphs>233</Paragraphs>
  <Slides>60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60</vt:i4>
      </vt:variant>
    </vt:vector>
  </HeadingPairs>
  <TitlesOfParts>
    <vt:vector size="61" baseType="lpstr">
      <vt:lpstr>Adjacência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Feeling Trade Marketing e Promocao Ltda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lais.corrado</dc:creator>
  <cp:lastModifiedBy>Patricia - Trade Marketing - Joinville</cp:lastModifiedBy>
  <cp:revision>200</cp:revision>
  <dcterms:created xsi:type="dcterms:W3CDTF">2012-03-26T18:05:26Z</dcterms:created>
  <dcterms:modified xsi:type="dcterms:W3CDTF">2014-01-03T13:20:21Z</dcterms:modified>
</cp:coreProperties>
</file>